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4"/>
  </p:sldMasterIdLst>
  <p:notesMasterIdLst>
    <p:notesMasterId r:id="rId26"/>
  </p:notesMasterIdLst>
  <p:sldIdLst>
    <p:sldId id="261" r:id="rId5"/>
    <p:sldId id="257" r:id="rId6"/>
    <p:sldId id="262" r:id="rId7"/>
    <p:sldId id="501" r:id="rId8"/>
    <p:sldId id="502" r:id="rId9"/>
    <p:sldId id="503" r:id="rId10"/>
    <p:sldId id="504" r:id="rId11"/>
    <p:sldId id="490" r:id="rId12"/>
    <p:sldId id="363" r:id="rId13"/>
    <p:sldId id="491" r:id="rId14"/>
    <p:sldId id="494" r:id="rId15"/>
    <p:sldId id="463" r:id="rId16"/>
    <p:sldId id="495" r:id="rId17"/>
    <p:sldId id="496" r:id="rId18"/>
    <p:sldId id="497" r:id="rId19"/>
    <p:sldId id="499" r:id="rId20"/>
    <p:sldId id="505" r:id="rId21"/>
    <p:sldId id="276" r:id="rId22"/>
    <p:sldId id="300" r:id="rId23"/>
    <p:sldId id="272" r:id="rId24"/>
    <p:sldId id="260" r:id="rId25"/>
  </p:sldIdLst>
  <p:sldSz cx="12192000" cy="6858000"/>
  <p:notesSz cx="6858000" cy="9144000"/>
  <p:embeddedFontLs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Cambria Math" panose="02040503050406030204" pitchFamily="18" charset="0"/>
      <p:regular r:id="rId31"/>
    </p:embeddedFont>
    <p:embeddedFont>
      <p:font typeface="UTM Avo" panose="02040603050506020204" pitchFamily="18" charset="0"/>
      <p:regular r:id="rId32"/>
      <p:bold r:id="rId33"/>
      <p:italic r:id="rId34"/>
      <p:boldItalic r:id="rId35"/>
    </p:embeddedFont>
    <p:embeddedFont>
      <p:font typeface="UTM Neutra" panose="02040603050506020204" pitchFamily="18" charset="0"/>
      <p:regular r:id="rId36"/>
    </p:embeddedFont>
  </p:embeddedFontLst>
  <p:defaultTextStyle>
    <a:defPPr>
      <a:defRPr lang="vi-V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ích phân đường loại 1" id="{B145F70D-0BC8-438A-9129-C0E30500F3B7}">
          <p14:sldIdLst>
            <p14:sldId id="261"/>
            <p14:sldId id="257"/>
            <p14:sldId id="262"/>
            <p14:sldId id="501"/>
            <p14:sldId id="502"/>
            <p14:sldId id="503"/>
            <p14:sldId id="504"/>
            <p14:sldId id="490"/>
            <p14:sldId id="363"/>
            <p14:sldId id="491"/>
            <p14:sldId id="494"/>
            <p14:sldId id="463"/>
            <p14:sldId id="495"/>
            <p14:sldId id="496"/>
            <p14:sldId id="497"/>
            <p14:sldId id="499"/>
            <p14:sldId id="505"/>
            <p14:sldId id="276"/>
          </p14:sldIdLst>
        </p14:section>
        <p14:section name="Bài tập thêm" id="{01925CD5-CCAB-4715-8E8A-DAFE88192608}">
          <p14:sldIdLst>
            <p14:sldId id="300"/>
            <p14:sldId id="272"/>
            <p14:sldId id="26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41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ham Thi Hong Hanh 20204546" initials="PTHH2" lastIdx="1" clrIdx="0">
    <p:extLst>
      <p:ext uri="{19B8F6BF-5375-455C-9EA6-DF929625EA0E}">
        <p15:presenceInfo xmlns:p15="http://schemas.microsoft.com/office/powerpoint/2012/main" userId="Pham Thi Hong Hanh 20204546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26464"/>
    <a:srgbClr val="6A4645"/>
    <a:srgbClr val="611817"/>
    <a:srgbClr val="FFCB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45BB5AB-D561-4121-8C95-FCCE60F63396}" v="2180" dt="2023-06-26T08:03:41.72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Kiểu Trung bình 2 - Màu chủ đề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hông có Kiểu, Không có Lưới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152" autoAdjust="0"/>
    <p:restoredTop sz="96154" autoAdjust="0"/>
  </p:normalViewPr>
  <p:slideViewPr>
    <p:cSldViewPr snapToGrid="0" showGuides="1">
      <p:cViewPr>
        <p:scale>
          <a:sx n="75" d="100"/>
          <a:sy n="75" d="100"/>
        </p:scale>
        <p:origin x="43" y="43"/>
      </p:cViewPr>
      <p:guideLst>
        <p:guide orient="horz" pos="414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9" Type="http://schemas.openxmlformats.org/officeDocument/2006/relationships/viewProps" Target="viewProps.xml"/><Relationship Id="rId21" Type="http://schemas.openxmlformats.org/officeDocument/2006/relationships/slide" Target="slides/slide17.xml"/><Relationship Id="rId34" Type="http://schemas.openxmlformats.org/officeDocument/2006/relationships/font" Target="fonts/font8.fntdata"/><Relationship Id="rId42" Type="http://schemas.microsoft.com/office/2016/11/relationships/changesInfo" Target="changesInfos/changesInfo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3.fntdata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6.fntdata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5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3" Type="http://schemas.microsoft.com/office/2015/10/relationships/revisionInfo" Target="revisionInfo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7.fntdata"/><Relationship Id="rId38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âm Ngô Ngọc" userId="ae4caf3270ddc5e4" providerId="LiveId" clId="{06F9A30B-A1C1-44B7-8007-7F2243EA992D}"/>
    <pc:docChg chg="undo custSel addSld delSld modSld modSection">
      <pc:chgData name="Sâm Ngô Ngọc" userId="ae4caf3270ddc5e4" providerId="LiveId" clId="{06F9A30B-A1C1-44B7-8007-7F2243EA992D}" dt="2023-06-04T14:36:52.213" v="2042" actId="20577"/>
      <pc:docMkLst>
        <pc:docMk/>
      </pc:docMkLst>
      <pc:sldChg chg="modSp mod">
        <pc:chgData name="Sâm Ngô Ngọc" userId="ae4caf3270ddc5e4" providerId="LiveId" clId="{06F9A30B-A1C1-44B7-8007-7F2243EA992D}" dt="2023-06-04T08:03:04.535" v="1996" actId="20577"/>
        <pc:sldMkLst>
          <pc:docMk/>
          <pc:sldMk cId="251771882" sldId="257"/>
        </pc:sldMkLst>
        <pc:spChg chg="mod">
          <ac:chgData name="Sâm Ngô Ngọc" userId="ae4caf3270ddc5e4" providerId="LiveId" clId="{06F9A30B-A1C1-44B7-8007-7F2243EA992D}" dt="2023-06-04T07:02:45.059" v="194" actId="20577"/>
          <ac:spMkLst>
            <pc:docMk/>
            <pc:sldMk cId="251771882" sldId="257"/>
            <ac:spMk id="12" creationId="{A7C416C2-E325-8E83-D357-87A39B642855}"/>
          </ac:spMkLst>
        </pc:spChg>
        <pc:spChg chg="mod">
          <ac:chgData name="Sâm Ngô Ngọc" userId="ae4caf3270ddc5e4" providerId="LiveId" clId="{06F9A30B-A1C1-44B7-8007-7F2243EA992D}" dt="2023-06-04T07:02:34.205" v="156" actId="20577"/>
          <ac:spMkLst>
            <pc:docMk/>
            <pc:sldMk cId="251771882" sldId="257"/>
            <ac:spMk id="17" creationId="{E02CFFCD-0AE3-4685-A8A4-8F9DCC78C3FC}"/>
          </ac:spMkLst>
        </pc:spChg>
        <pc:spChg chg="mod">
          <ac:chgData name="Sâm Ngô Ngọc" userId="ae4caf3270ddc5e4" providerId="LiveId" clId="{06F9A30B-A1C1-44B7-8007-7F2243EA992D}" dt="2023-06-04T08:03:04.535" v="1996" actId="20577"/>
          <ac:spMkLst>
            <pc:docMk/>
            <pc:sldMk cId="251771882" sldId="257"/>
            <ac:spMk id="36" creationId="{1D154696-20A3-4769-BCDF-44E06BD191E4}"/>
          </ac:spMkLst>
        </pc:spChg>
      </pc:sldChg>
      <pc:sldChg chg="modSp mod">
        <pc:chgData name="Sâm Ngô Ngọc" userId="ae4caf3270ddc5e4" providerId="LiveId" clId="{06F9A30B-A1C1-44B7-8007-7F2243EA992D}" dt="2023-06-04T07:02:04.084" v="77" actId="1036"/>
        <pc:sldMkLst>
          <pc:docMk/>
          <pc:sldMk cId="272564004" sldId="261"/>
        </pc:sldMkLst>
        <pc:spChg chg="mod">
          <ac:chgData name="Sâm Ngô Ngọc" userId="ae4caf3270ddc5e4" providerId="LiveId" clId="{06F9A30B-A1C1-44B7-8007-7F2243EA992D}" dt="2023-06-04T07:02:04.084" v="77" actId="1036"/>
          <ac:spMkLst>
            <pc:docMk/>
            <pc:sldMk cId="272564004" sldId="261"/>
            <ac:spMk id="8" creationId="{884563B1-13AE-4416-99F3-7E6EA49AC57C}"/>
          </ac:spMkLst>
        </pc:spChg>
      </pc:sldChg>
      <pc:sldChg chg="addSp delSp modSp mod">
        <pc:chgData name="Sâm Ngô Ngọc" userId="ae4caf3270ddc5e4" providerId="LiveId" clId="{06F9A30B-A1C1-44B7-8007-7F2243EA992D}" dt="2023-06-04T07:55:46.600" v="1142" actId="20577"/>
        <pc:sldMkLst>
          <pc:docMk/>
          <pc:sldMk cId="2982654001" sldId="262"/>
        </pc:sldMkLst>
        <pc:spChg chg="mod">
          <ac:chgData name="Sâm Ngô Ngọc" userId="ae4caf3270ddc5e4" providerId="LiveId" clId="{06F9A30B-A1C1-44B7-8007-7F2243EA992D}" dt="2023-06-04T07:55:46.600" v="1142" actId="20577"/>
          <ac:spMkLst>
            <pc:docMk/>
            <pc:sldMk cId="2982654001" sldId="262"/>
            <ac:spMk id="2" creationId="{6C4FB8E4-BA90-E443-1F97-F488651B5052}"/>
          </ac:spMkLst>
        </pc:spChg>
        <pc:spChg chg="mod">
          <ac:chgData name="Sâm Ngô Ngọc" userId="ae4caf3270ddc5e4" providerId="LiveId" clId="{06F9A30B-A1C1-44B7-8007-7F2243EA992D}" dt="2023-06-04T07:03:31.435" v="229" actId="20577"/>
          <ac:spMkLst>
            <pc:docMk/>
            <pc:sldMk cId="2982654001" sldId="262"/>
            <ac:spMk id="10" creationId="{23D1F212-2C64-40F3-914B-8EFD4765C29F}"/>
          </ac:spMkLst>
        </pc:spChg>
        <pc:graphicFrameChg chg="add del mod">
          <ac:chgData name="Sâm Ngô Ngọc" userId="ae4caf3270ddc5e4" providerId="LiveId" clId="{06F9A30B-A1C1-44B7-8007-7F2243EA992D}" dt="2023-06-04T07:10:56.267" v="784"/>
          <ac:graphicFrameMkLst>
            <pc:docMk/>
            <pc:sldMk cId="2982654001" sldId="262"/>
            <ac:graphicFrameMk id="3" creationId="{6109A69C-86AB-7AE2-C560-4181FA0F69B1}"/>
          </ac:graphicFrameMkLst>
        </pc:graphicFrameChg>
      </pc:sldChg>
      <pc:sldChg chg="addSp delSp modSp mod">
        <pc:chgData name="Sâm Ngô Ngọc" userId="ae4caf3270ddc5e4" providerId="LiveId" clId="{06F9A30B-A1C1-44B7-8007-7F2243EA992D}" dt="2023-06-04T14:36:52.213" v="2042" actId="20577"/>
        <pc:sldMkLst>
          <pc:docMk/>
          <pc:sldMk cId="1244889510" sldId="363"/>
        </pc:sldMkLst>
        <pc:spChg chg="del mod">
          <ac:chgData name="Sâm Ngô Ngọc" userId="ae4caf3270ddc5e4" providerId="LiveId" clId="{06F9A30B-A1C1-44B7-8007-7F2243EA992D}" dt="2023-06-04T08:02:56.254" v="1969"/>
          <ac:spMkLst>
            <pc:docMk/>
            <pc:sldMk cId="1244889510" sldId="363"/>
            <ac:spMk id="2" creationId="{6C4FB8E4-BA90-E443-1F97-F488651B5052}"/>
          </ac:spMkLst>
        </pc:spChg>
        <pc:spChg chg="add mod">
          <ac:chgData name="Sâm Ngô Ngọc" userId="ae4caf3270ddc5e4" providerId="LiveId" clId="{06F9A30B-A1C1-44B7-8007-7F2243EA992D}" dt="2023-06-04T14:36:52.213" v="2042" actId="20577"/>
          <ac:spMkLst>
            <pc:docMk/>
            <pc:sldMk cId="1244889510" sldId="363"/>
            <ac:spMk id="4" creationId="{9FBA8B49-2EDD-CA92-0FAA-E400501FB2C4}"/>
          </ac:spMkLst>
        </pc:spChg>
        <pc:spChg chg="mod">
          <ac:chgData name="Sâm Ngô Ngọc" userId="ae4caf3270ddc5e4" providerId="LiveId" clId="{06F9A30B-A1C1-44B7-8007-7F2243EA992D}" dt="2023-06-04T08:03:15.647" v="2021" actId="20577"/>
          <ac:spMkLst>
            <pc:docMk/>
            <pc:sldMk cId="1244889510" sldId="363"/>
            <ac:spMk id="10" creationId="{23D1F212-2C64-40F3-914B-8EFD4765C29F}"/>
          </ac:spMkLst>
        </pc:spChg>
        <pc:graphicFrameChg chg="del">
          <ac:chgData name="Sâm Ngô Ngọc" userId="ae4caf3270ddc5e4" providerId="LiveId" clId="{06F9A30B-A1C1-44B7-8007-7F2243EA992D}" dt="2023-06-04T08:02:33.251" v="1950" actId="478"/>
          <ac:graphicFrameMkLst>
            <pc:docMk/>
            <pc:sldMk cId="1244889510" sldId="363"/>
            <ac:graphicFrameMk id="3" creationId="{D7C391A9-A4E9-8306-8AA5-032ABD362BEE}"/>
          </ac:graphicFrameMkLst>
        </pc:graphicFrameChg>
      </pc:sldChg>
      <pc:sldChg chg="del">
        <pc:chgData name="Sâm Ngô Ngọc" userId="ae4caf3270ddc5e4" providerId="LiveId" clId="{06F9A30B-A1C1-44B7-8007-7F2243EA992D}" dt="2023-06-04T07:55:24.405" v="1125" actId="47"/>
        <pc:sldMkLst>
          <pc:docMk/>
          <pc:sldMk cId="189305790" sldId="460"/>
        </pc:sldMkLst>
      </pc:sldChg>
      <pc:sldChg chg="del">
        <pc:chgData name="Sâm Ngô Ngọc" userId="ae4caf3270ddc5e4" providerId="LiveId" clId="{06F9A30B-A1C1-44B7-8007-7F2243EA992D}" dt="2023-06-04T14:36:20.518" v="2022" actId="47"/>
        <pc:sldMkLst>
          <pc:docMk/>
          <pc:sldMk cId="3738159488" sldId="461"/>
        </pc:sldMkLst>
      </pc:sldChg>
      <pc:sldChg chg="del">
        <pc:chgData name="Sâm Ngô Ngọc" userId="ae4caf3270ddc5e4" providerId="LiveId" clId="{06F9A30B-A1C1-44B7-8007-7F2243EA992D}" dt="2023-06-04T14:36:20.518" v="2022" actId="47"/>
        <pc:sldMkLst>
          <pc:docMk/>
          <pc:sldMk cId="861411439" sldId="462"/>
        </pc:sldMkLst>
      </pc:sldChg>
      <pc:sldChg chg="del">
        <pc:chgData name="Sâm Ngô Ngọc" userId="ae4caf3270ddc5e4" providerId="LiveId" clId="{06F9A30B-A1C1-44B7-8007-7F2243EA992D}" dt="2023-06-04T14:36:26.436" v="2023" actId="47"/>
        <pc:sldMkLst>
          <pc:docMk/>
          <pc:sldMk cId="1594021612" sldId="464"/>
        </pc:sldMkLst>
      </pc:sldChg>
      <pc:sldChg chg="del">
        <pc:chgData name="Sâm Ngô Ngọc" userId="ae4caf3270ddc5e4" providerId="LiveId" clId="{06F9A30B-A1C1-44B7-8007-7F2243EA992D}" dt="2023-06-04T14:36:26.436" v="2023" actId="47"/>
        <pc:sldMkLst>
          <pc:docMk/>
          <pc:sldMk cId="2965685397" sldId="465"/>
        </pc:sldMkLst>
      </pc:sldChg>
      <pc:sldChg chg="del">
        <pc:chgData name="Sâm Ngô Ngọc" userId="ae4caf3270ddc5e4" providerId="LiveId" clId="{06F9A30B-A1C1-44B7-8007-7F2243EA992D}" dt="2023-06-04T14:36:26.436" v="2023" actId="47"/>
        <pc:sldMkLst>
          <pc:docMk/>
          <pc:sldMk cId="1959551680" sldId="466"/>
        </pc:sldMkLst>
      </pc:sldChg>
      <pc:sldChg chg="modSp add mod">
        <pc:chgData name="Sâm Ngô Ngọc" userId="ae4caf3270ddc5e4" providerId="LiveId" clId="{06F9A30B-A1C1-44B7-8007-7F2243EA992D}" dt="2023-06-04T07:55:11.484" v="1124" actId="20577"/>
        <pc:sldMkLst>
          <pc:docMk/>
          <pc:sldMk cId="3280030111" sldId="476"/>
        </pc:sldMkLst>
        <pc:spChg chg="mod">
          <ac:chgData name="Sâm Ngô Ngọc" userId="ae4caf3270ddc5e4" providerId="LiveId" clId="{06F9A30B-A1C1-44B7-8007-7F2243EA992D}" dt="2023-06-04T07:55:11.484" v="1124" actId="20577"/>
          <ac:spMkLst>
            <pc:docMk/>
            <pc:sldMk cId="3280030111" sldId="476"/>
            <ac:spMk id="2" creationId="{6C4FB8E4-BA90-E443-1F97-F488651B5052}"/>
          </ac:spMkLst>
        </pc:spChg>
      </pc:sldChg>
      <pc:sldChg chg="modSp add mod">
        <pc:chgData name="Sâm Ngô Ngọc" userId="ae4caf3270ddc5e4" providerId="LiveId" clId="{06F9A30B-A1C1-44B7-8007-7F2243EA992D}" dt="2023-06-04T07:57:16.750" v="1240" actId="20577"/>
        <pc:sldMkLst>
          <pc:docMk/>
          <pc:sldMk cId="1038608332" sldId="477"/>
        </pc:sldMkLst>
        <pc:spChg chg="mod">
          <ac:chgData name="Sâm Ngô Ngọc" userId="ae4caf3270ddc5e4" providerId="LiveId" clId="{06F9A30B-A1C1-44B7-8007-7F2243EA992D}" dt="2023-06-04T07:57:16.750" v="1240" actId="20577"/>
          <ac:spMkLst>
            <pc:docMk/>
            <pc:sldMk cId="1038608332" sldId="477"/>
            <ac:spMk id="2" creationId="{6C4FB8E4-BA90-E443-1F97-F488651B5052}"/>
          </ac:spMkLst>
        </pc:spChg>
      </pc:sldChg>
      <pc:sldChg chg="modSp add mod">
        <pc:chgData name="Sâm Ngô Ngọc" userId="ae4caf3270ddc5e4" providerId="LiveId" clId="{06F9A30B-A1C1-44B7-8007-7F2243EA992D}" dt="2023-06-04T08:00:30.264" v="1442" actId="20577"/>
        <pc:sldMkLst>
          <pc:docMk/>
          <pc:sldMk cId="1525869876" sldId="478"/>
        </pc:sldMkLst>
        <pc:spChg chg="mod">
          <ac:chgData name="Sâm Ngô Ngọc" userId="ae4caf3270ddc5e4" providerId="LiveId" clId="{06F9A30B-A1C1-44B7-8007-7F2243EA992D}" dt="2023-06-04T08:00:30.264" v="1442" actId="20577"/>
          <ac:spMkLst>
            <pc:docMk/>
            <pc:sldMk cId="1525869876" sldId="478"/>
            <ac:spMk id="2" creationId="{6C4FB8E4-BA90-E443-1F97-F488651B5052}"/>
          </ac:spMkLst>
        </pc:spChg>
      </pc:sldChg>
      <pc:sldChg chg="modSp add mod">
        <pc:chgData name="Sâm Ngô Ngọc" userId="ae4caf3270ddc5e4" providerId="LiveId" clId="{06F9A30B-A1C1-44B7-8007-7F2243EA992D}" dt="2023-06-04T08:02:20.070" v="1919" actId="113"/>
        <pc:sldMkLst>
          <pc:docMk/>
          <pc:sldMk cId="2107727392" sldId="479"/>
        </pc:sldMkLst>
        <pc:spChg chg="mod">
          <ac:chgData name="Sâm Ngô Ngọc" userId="ae4caf3270ddc5e4" providerId="LiveId" clId="{06F9A30B-A1C1-44B7-8007-7F2243EA992D}" dt="2023-06-04T08:02:20.070" v="1919" actId="113"/>
          <ac:spMkLst>
            <pc:docMk/>
            <pc:sldMk cId="2107727392" sldId="479"/>
            <ac:spMk id="2" creationId="{6C4FB8E4-BA90-E443-1F97-F488651B5052}"/>
          </ac:spMkLst>
        </pc:spChg>
      </pc:sldChg>
    </pc:docChg>
  </pc:docChgLst>
  <pc:docChgLst>
    <pc:chgData name="Sâm Ngô Ngọc" userId="ae4caf3270ddc5e4" providerId="LiveId" clId="{B45BB5AB-D561-4121-8C95-FCCE60F63396}"/>
    <pc:docChg chg="undo custSel addSld delSld modSld sldOrd modSection">
      <pc:chgData name="Sâm Ngô Ngọc" userId="ae4caf3270ddc5e4" providerId="LiveId" clId="{B45BB5AB-D561-4121-8C95-FCCE60F63396}" dt="2023-06-26T08:04:02.101" v="3453"/>
      <pc:docMkLst>
        <pc:docMk/>
      </pc:docMkLst>
      <pc:sldChg chg="modSp mod">
        <pc:chgData name="Sâm Ngô Ngọc" userId="ae4caf3270ddc5e4" providerId="LiveId" clId="{B45BB5AB-D561-4121-8C95-FCCE60F63396}" dt="2023-06-24T15:19:55.700" v="8" actId="20577"/>
        <pc:sldMkLst>
          <pc:docMk/>
          <pc:sldMk cId="272564004" sldId="261"/>
        </pc:sldMkLst>
        <pc:spChg chg="mod">
          <ac:chgData name="Sâm Ngô Ngọc" userId="ae4caf3270ddc5e4" providerId="LiveId" clId="{B45BB5AB-D561-4121-8C95-FCCE60F63396}" dt="2023-06-24T15:19:55.700" v="8" actId="20577"/>
          <ac:spMkLst>
            <pc:docMk/>
            <pc:sldMk cId="272564004" sldId="261"/>
            <ac:spMk id="8" creationId="{884563B1-13AE-4416-99F3-7E6EA49AC57C}"/>
          </ac:spMkLst>
        </pc:spChg>
      </pc:sldChg>
      <pc:sldChg chg="addSp delSp modSp mod">
        <pc:chgData name="Sâm Ngô Ngọc" userId="ae4caf3270ddc5e4" providerId="LiveId" clId="{B45BB5AB-D561-4121-8C95-FCCE60F63396}" dt="2023-06-24T15:38:29.215" v="251" actId="20577"/>
        <pc:sldMkLst>
          <pc:docMk/>
          <pc:sldMk cId="2982654001" sldId="262"/>
        </pc:sldMkLst>
        <pc:spChg chg="mod">
          <ac:chgData name="Sâm Ngô Ngọc" userId="ae4caf3270ddc5e4" providerId="LiveId" clId="{B45BB5AB-D561-4121-8C95-FCCE60F63396}" dt="2023-06-24T15:38:29.215" v="251" actId="20577"/>
          <ac:spMkLst>
            <pc:docMk/>
            <pc:sldMk cId="2982654001" sldId="262"/>
            <ac:spMk id="2" creationId="{6C4FB8E4-BA90-E443-1F97-F488651B5052}"/>
          </ac:spMkLst>
        </pc:spChg>
        <pc:spChg chg="add mod">
          <ac:chgData name="Sâm Ngô Ngọc" userId="ae4caf3270ddc5e4" providerId="LiveId" clId="{B45BB5AB-D561-4121-8C95-FCCE60F63396}" dt="2023-06-24T15:21:48.647" v="195" actId="1582"/>
          <ac:spMkLst>
            <pc:docMk/>
            <pc:sldMk cId="2982654001" sldId="262"/>
            <ac:spMk id="5" creationId="{6758B7CF-E019-9B66-BC6F-078DDDC88829}"/>
          </ac:spMkLst>
        </pc:spChg>
        <pc:spChg chg="add mod">
          <ac:chgData name="Sâm Ngô Ngọc" userId="ae4caf3270ddc5e4" providerId="LiveId" clId="{B45BB5AB-D561-4121-8C95-FCCE60F63396}" dt="2023-06-24T15:37:52.111" v="209" actId="1076"/>
          <ac:spMkLst>
            <pc:docMk/>
            <pc:sldMk cId="2982654001" sldId="262"/>
            <ac:spMk id="16" creationId="{C4590F96-4699-5C27-4EE2-A3631A0D2976}"/>
          </ac:spMkLst>
        </pc:spChg>
        <pc:spChg chg="add mod">
          <ac:chgData name="Sâm Ngô Ngọc" userId="ae4caf3270ddc5e4" providerId="LiveId" clId="{B45BB5AB-D561-4121-8C95-FCCE60F63396}" dt="2023-06-24T15:38:01.194" v="213" actId="20577"/>
          <ac:spMkLst>
            <pc:docMk/>
            <pc:sldMk cId="2982654001" sldId="262"/>
            <ac:spMk id="17" creationId="{8FBE02CF-0EA0-87A6-5FA7-0759041B6DF7}"/>
          </ac:spMkLst>
        </pc:spChg>
        <pc:cxnChg chg="add del">
          <ac:chgData name="Sâm Ngô Ngọc" userId="ae4caf3270ddc5e4" providerId="LiveId" clId="{B45BB5AB-D561-4121-8C95-FCCE60F63396}" dt="2023-06-24T15:21:27.578" v="188" actId="11529"/>
          <ac:cxnSpMkLst>
            <pc:docMk/>
            <pc:sldMk cId="2982654001" sldId="262"/>
            <ac:cxnSpMk id="4" creationId="{D7D6ADF7-B838-A83F-9DF0-BABCF7437B3C}"/>
          </ac:cxnSpMkLst>
        </pc:cxnChg>
        <pc:cxnChg chg="add mod">
          <ac:chgData name="Sâm Ngô Ngọc" userId="ae4caf3270ddc5e4" providerId="LiveId" clId="{B45BB5AB-D561-4121-8C95-FCCE60F63396}" dt="2023-06-24T15:37:23.319" v="198" actId="1582"/>
          <ac:cxnSpMkLst>
            <pc:docMk/>
            <pc:sldMk cId="2982654001" sldId="262"/>
            <ac:cxnSpMk id="11" creationId="{75E61DFE-3074-B6EC-DBCC-F8000680DF08}"/>
          </ac:cxnSpMkLst>
        </pc:cxnChg>
        <pc:cxnChg chg="add mod">
          <ac:chgData name="Sâm Ngô Ngọc" userId="ae4caf3270ddc5e4" providerId="LiveId" clId="{B45BB5AB-D561-4121-8C95-FCCE60F63396}" dt="2023-06-24T15:37:34.949" v="202" actId="208"/>
          <ac:cxnSpMkLst>
            <pc:docMk/>
            <pc:sldMk cId="2982654001" sldId="262"/>
            <ac:cxnSpMk id="12" creationId="{4AF486FD-8999-FA63-D2E6-E00ABABCFF63}"/>
          </ac:cxnSpMkLst>
        </pc:cxnChg>
      </pc:sldChg>
      <pc:sldChg chg="modSp mod">
        <pc:chgData name="Sâm Ngô Ngọc" userId="ae4caf3270ddc5e4" providerId="LiveId" clId="{B45BB5AB-D561-4121-8C95-FCCE60F63396}" dt="2023-06-26T08:04:02.101" v="3453"/>
        <pc:sldMkLst>
          <pc:docMk/>
          <pc:sldMk cId="4093378301" sldId="276"/>
        </pc:sldMkLst>
        <pc:spChg chg="mod">
          <ac:chgData name="Sâm Ngô Ngọc" userId="ae4caf3270ddc5e4" providerId="LiveId" clId="{B45BB5AB-D561-4121-8C95-FCCE60F63396}" dt="2023-06-26T08:04:02.101" v="3453"/>
          <ac:spMkLst>
            <pc:docMk/>
            <pc:sldMk cId="4093378301" sldId="276"/>
            <ac:spMk id="2" creationId="{6D12DEAD-CDB7-29DB-04BB-1CFC91723007}"/>
          </ac:spMkLst>
        </pc:spChg>
      </pc:sldChg>
      <pc:sldChg chg="modSp mod">
        <pc:chgData name="Sâm Ngô Ngọc" userId="ae4caf3270ddc5e4" providerId="LiveId" clId="{B45BB5AB-D561-4121-8C95-FCCE60F63396}" dt="2023-06-26T07:55:22.866" v="2628" actId="207"/>
        <pc:sldMkLst>
          <pc:docMk/>
          <pc:sldMk cId="1244889510" sldId="363"/>
        </pc:sldMkLst>
        <pc:spChg chg="mod">
          <ac:chgData name="Sâm Ngô Ngọc" userId="ae4caf3270ddc5e4" providerId="LiveId" clId="{B45BB5AB-D561-4121-8C95-FCCE60F63396}" dt="2023-06-26T07:55:22.866" v="2628" actId="207"/>
          <ac:spMkLst>
            <pc:docMk/>
            <pc:sldMk cId="1244889510" sldId="363"/>
            <ac:spMk id="4" creationId="{9FBA8B49-2EDD-CA92-0FAA-E400501FB2C4}"/>
          </ac:spMkLst>
        </pc:spChg>
      </pc:sldChg>
      <pc:sldChg chg="modSp mod">
        <pc:chgData name="Sâm Ngô Ngọc" userId="ae4caf3270ddc5e4" providerId="LiveId" clId="{B45BB5AB-D561-4121-8C95-FCCE60F63396}" dt="2023-06-26T07:28:42.782" v="2157" actId="15412"/>
        <pc:sldMkLst>
          <pc:docMk/>
          <pc:sldMk cId="1091519241" sldId="463"/>
        </pc:sldMkLst>
        <pc:spChg chg="mod">
          <ac:chgData name="Sâm Ngô Ngọc" userId="ae4caf3270ddc5e4" providerId="LiveId" clId="{B45BB5AB-D561-4121-8C95-FCCE60F63396}" dt="2023-06-26T07:28:42.782" v="2157" actId="15412"/>
          <ac:spMkLst>
            <pc:docMk/>
            <pc:sldMk cId="1091519241" sldId="463"/>
            <ac:spMk id="2" creationId="{6C4FB8E4-BA90-E443-1F97-F488651B5052}"/>
          </ac:spMkLst>
        </pc:spChg>
      </pc:sldChg>
      <pc:sldChg chg="del">
        <pc:chgData name="Sâm Ngô Ngọc" userId="ae4caf3270ddc5e4" providerId="LiveId" clId="{B45BB5AB-D561-4121-8C95-FCCE60F63396}" dt="2023-06-26T06:40:26.178" v="1200" actId="47"/>
        <pc:sldMkLst>
          <pc:docMk/>
          <pc:sldMk cId="1558190864" sldId="488"/>
        </pc:sldMkLst>
      </pc:sldChg>
      <pc:sldChg chg="del">
        <pc:chgData name="Sâm Ngô Ngọc" userId="ae4caf3270ddc5e4" providerId="LiveId" clId="{B45BB5AB-D561-4121-8C95-FCCE60F63396}" dt="2023-06-26T06:41:14.736" v="1223" actId="47"/>
        <pc:sldMkLst>
          <pc:docMk/>
          <pc:sldMk cId="1732613633" sldId="489"/>
        </pc:sldMkLst>
      </pc:sldChg>
      <pc:sldChg chg="modSp mod">
        <pc:chgData name="Sâm Ngô Ngọc" userId="ae4caf3270ddc5e4" providerId="LiveId" clId="{B45BB5AB-D561-4121-8C95-FCCE60F63396}" dt="2023-06-26T06:42:31.289" v="1301" actId="20577"/>
        <pc:sldMkLst>
          <pc:docMk/>
          <pc:sldMk cId="710512973" sldId="490"/>
        </pc:sldMkLst>
        <pc:spChg chg="mod">
          <ac:chgData name="Sâm Ngô Ngọc" userId="ae4caf3270ddc5e4" providerId="LiveId" clId="{B45BB5AB-D561-4121-8C95-FCCE60F63396}" dt="2023-06-26T06:42:31.289" v="1301" actId="20577"/>
          <ac:spMkLst>
            <pc:docMk/>
            <pc:sldMk cId="710512973" sldId="490"/>
            <ac:spMk id="2" creationId="{6C4FB8E4-BA90-E443-1F97-F488651B5052}"/>
          </ac:spMkLst>
        </pc:spChg>
      </pc:sldChg>
      <pc:sldChg chg="modSp mod">
        <pc:chgData name="Sâm Ngô Ngọc" userId="ae4caf3270ddc5e4" providerId="LiveId" clId="{B45BB5AB-D561-4121-8C95-FCCE60F63396}" dt="2023-06-26T06:52:32.984" v="1774" actId="20577"/>
        <pc:sldMkLst>
          <pc:docMk/>
          <pc:sldMk cId="2081460400" sldId="491"/>
        </pc:sldMkLst>
        <pc:spChg chg="mod">
          <ac:chgData name="Sâm Ngô Ngọc" userId="ae4caf3270ddc5e4" providerId="LiveId" clId="{B45BB5AB-D561-4121-8C95-FCCE60F63396}" dt="2023-06-26T06:52:32.984" v="1774" actId="20577"/>
          <ac:spMkLst>
            <pc:docMk/>
            <pc:sldMk cId="2081460400" sldId="491"/>
            <ac:spMk id="4" creationId="{9FBA8B49-2EDD-CA92-0FAA-E400501FB2C4}"/>
          </ac:spMkLst>
        </pc:spChg>
      </pc:sldChg>
      <pc:sldChg chg="del">
        <pc:chgData name="Sâm Ngô Ngọc" userId="ae4caf3270ddc5e4" providerId="LiveId" clId="{B45BB5AB-D561-4121-8C95-FCCE60F63396}" dt="2023-06-26T06:52:37.949" v="1775" actId="47"/>
        <pc:sldMkLst>
          <pc:docMk/>
          <pc:sldMk cId="2903814547" sldId="492"/>
        </pc:sldMkLst>
      </pc:sldChg>
      <pc:sldChg chg="del">
        <pc:chgData name="Sâm Ngô Ngọc" userId="ae4caf3270ddc5e4" providerId="LiveId" clId="{B45BB5AB-D561-4121-8C95-FCCE60F63396}" dt="2023-06-26T06:52:37.949" v="1775" actId="47"/>
        <pc:sldMkLst>
          <pc:docMk/>
          <pc:sldMk cId="3624037561" sldId="493"/>
        </pc:sldMkLst>
      </pc:sldChg>
      <pc:sldChg chg="modSp mod">
        <pc:chgData name="Sâm Ngô Ngọc" userId="ae4caf3270ddc5e4" providerId="LiveId" clId="{B45BB5AB-D561-4121-8C95-FCCE60F63396}" dt="2023-06-26T06:53:46.777" v="2053" actId="20577"/>
        <pc:sldMkLst>
          <pc:docMk/>
          <pc:sldMk cId="1654557553" sldId="494"/>
        </pc:sldMkLst>
        <pc:spChg chg="mod">
          <ac:chgData name="Sâm Ngô Ngọc" userId="ae4caf3270ddc5e4" providerId="LiveId" clId="{B45BB5AB-D561-4121-8C95-FCCE60F63396}" dt="2023-06-26T06:53:46.777" v="2053" actId="20577"/>
          <ac:spMkLst>
            <pc:docMk/>
            <pc:sldMk cId="1654557553" sldId="494"/>
            <ac:spMk id="4" creationId="{9FBA8B49-2EDD-CA92-0FAA-E400501FB2C4}"/>
          </ac:spMkLst>
        </pc:spChg>
      </pc:sldChg>
      <pc:sldChg chg="modSp mod">
        <pc:chgData name="Sâm Ngô Ngọc" userId="ae4caf3270ddc5e4" providerId="LiveId" clId="{B45BB5AB-D561-4121-8C95-FCCE60F63396}" dt="2023-06-26T07:34:40.447" v="2337" actId="20577"/>
        <pc:sldMkLst>
          <pc:docMk/>
          <pc:sldMk cId="3202896774" sldId="495"/>
        </pc:sldMkLst>
        <pc:spChg chg="mod">
          <ac:chgData name="Sâm Ngô Ngọc" userId="ae4caf3270ddc5e4" providerId="LiveId" clId="{B45BB5AB-D561-4121-8C95-FCCE60F63396}" dt="2023-06-26T07:34:40.447" v="2337" actId="20577"/>
          <ac:spMkLst>
            <pc:docMk/>
            <pc:sldMk cId="3202896774" sldId="495"/>
            <ac:spMk id="2" creationId="{6C4FB8E4-BA90-E443-1F97-F488651B5052}"/>
          </ac:spMkLst>
        </pc:spChg>
      </pc:sldChg>
      <pc:sldChg chg="modSp mod">
        <pc:chgData name="Sâm Ngô Ngọc" userId="ae4caf3270ddc5e4" providerId="LiveId" clId="{B45BB5AB-D561-4121-8C95-FCCE60F63396}" dt="2023-06-26T07:39:22.244" v="2453" actId="20577"/>
        <pc:sldMkLst>
          <pc:docMk/>
          <pc:sldMk cId="1951459051" sldId="496"/>
        </pc:sldMkLst>
        <pc:spChg chg="mod">
          <ac:chgData name="Sâm Ngô Ngọc" userId="ae4caf3270ddc5e4" providerId="LiveId" clId="{B45BB5AB-D561-4121-8C95-FCCE60F63396}" dt="2023-06-26T07:39:22.244" v="2453" actId="20577"/>
          <ac:spMkLst>
            <pc:docMk/>
            <pc:sldMk cId="1951459051" sldId="496"/>
            <ac:spMk id="2" creationId="{6C4FB8E4-BA90-E443-1F97-F488651B5052}"/>
          </ac:spMkLst>
        </pc:spChg>
      </pc:sldChg>
      <pc:sldChg chg="modSp mod">
        <pc:chgData name="Sâm Ngô Ngọc" userId="ae4caf3270ddc5e4" providerId="LiveId" clId="{B45BB5AB-D561-4121-8C95-FCCE60F63396}" dt="2023-06-26T07:41:08.236" v="2618" actId="20577"/>
        <pc:sldMkLst>
          <pc:docMk/>
          <pc:sldMk cId="1032908463" sldId="497"/>
        </pc:sldMkLst>
        <pc:spChg chg="mod">
          <ac:chgData name="Sâm Ngô Ngọc" userId="ae4caf3270ddc5e4" providerId="LiveId" clId="{B45BB5AB-D561-4121-8C95-FCCE60F63396}" dt="2023-06-26T07:41:08.236" v="2618" actId="20577"/>
          <ac:spMkLst>
            <pc:docMk/>
            <pc:sldMk cId="1032908463" sldId="497"/>
            <ac:spMk id="2" creationId="{6C4FB8E4-BA90-E443-1F97-F488651B5052}"/>
          </ac:spMkLst>
        </pc:spChg>
      </pc:sldChg>
      <pc:sldChg chg="del">
        <pc:chgData name="Sâm Ngô Ngọc" userId="ae4caf3270ddc5e4" providerId="LiveId" clId="{B45BB5AB-D561-4121-8C95-FCCE60F63396}" dt="2023-06-26T07:55:48.863" v="2629" actId="47"/>
        <pc:sldMkLst>
          <pc:docMk/>
          <pc:sldMk cId="490432509" sldId="498"/>
        </pc:sldMkLst>
      </pc:sldChg>
      <pc:sldChg chg="modSp mod setBg">
        <pc:chgData name="Sâm Ngô Ngọc" userId="ae4caf3270ddc5e4" providerId="LiveId" clId="{B45BB5AB-D561-4121-8C95-FCCE60F63396}" dt="2023-06-26T07:58:31.667" v="3043"/>
        <pc:sldMkLst>
          <pc:docMk/>
          <pc:sldMk cId="4058433955" sldId="499"/>
        </pc:sldMkLst>
        <pc:spChg chg="mod">
          <ac:chgData name="Sâm Ngô Ngọc" userId="ae4caf3270ddc5e4" providerId="LiveId" clId="{B45BB5AB-D561-4121-8C95-FCCE60F63396}" dt="2023-06-26T07:58:22.934" v="3021" actId="20577"/>
          <ac:spMkLst>
            <pc:docMk/>
            <pc:sldMk cId="4058433955" sldId="499"/>
            <ac:spMk id="2" creationId="{6C4FB8E4-BA90-E443-1F97-F488651B5052}"/>
          </ac:spMkLst>
        </pc:spChg>
      </pc:sldChg>
      <pc:sldChg chg="del">
        <pc:chgData name="Sâm Ngô Ngọc" userId="ae4caf3270ddc5e4" providerId="LiveId" clId="{B45BB5AB-D561-4121-8C95-FCCE60F63396}" dt="2023-06-26T07:58:41.105" v="3044" actId="47"/>
        <pc:sldMkLst>
          <pc:docMk/>
          <pc:sldMk cId="3499461970" sldId="500"/>
        </pc:sldMkLst>
      </pc:sldChg>
      <pc:sldChg chg="addSp modSp add mod">
        <pc:chgData name="Sâm Ngô Ngọc" userId="ae4caf3270ddc5e4" providerId="LiveId" clId="{B45BB5AB-D561-4121-8C95-FCCE60F63396}" dt="2023-06-26T06:14:21.584" v="521" actId="20577"/>
        <pc:sldMkLst>
          <pc:docMk/>
          <pc:sldMk cId="1077194472" sldId="501"/>
        </pc:sldMkLst>
        <pc:spChg chg="mod">
          <ac:chgData name="Sâm Ngô Ngọc" userId="ae4caf3270ddc5e4" providerId="LiveId" clId="{B45BB5AB-D561-4121-8C95-FCCE60F63396}" dt="2023-06-26T06:14:21.584" v="521" actId="20577"/>
          <ac:spMkLst>
            <pc:docMk/>
            <pc:sldMk cId="1077194472" sldId="501"/>
            <ac:spMk id="2" creationId="{6C4FB8E4-BA90-E443-1F97-F488651B5052}"/>
          </ac:spMkLst>
        </pc:spChg>
        <pc:spChg chg="mod">
          <ac:chgData name="Sâm Ngô Ngọc" userId="ae4caf3270ddc5e4" providerId="LiveId" clId="{B45BB5AB-D561-4121-8C95-FCCE60F63396}" dt="2023-06-24T15:40:13.818" v="338" actId="14100"/>
          <ac:spMkLst>
            <pc:docMk/>
            <pc:sldMk cId="1077194472" sldId="501"/>
            <ac:spMk id="5" creationId="{6758B7CF-E019-9B66-BC6F-078DDDC88829}"/>
          </ac:spMkLst>
        </pc:spChg>
        <pc:spChg chg="mod">
          <ac:chgData name="Sâm Ngô Ngọc" userId="ae4caf3270ddc5e4" providerId="LiveId" clId="{B45BB5AB-D561-4121-8C95-FCCE60F63396}" dt="2023-06-24T15:40:37.058" v="343" actId="1076"/>
          <ac:spMkLst>
            <pc:docMk/>
            <pc:sldMk cId="1077194472" sldId="501"/>
            <ac:spMk id="17" creationId="{8FBE02CF-0EA0-87A6-5FA7-0759041B6DF7}"/>
          </ac:spMkLst>
        </pc:spChg>
        <pc:spChg chg="add mod">
          <ac:chgData name="Sâm Ngô Ngọc" userId="ae4caf3270ddc5e4" providerId="LiveId" clId="{B45BB5AB-D561-4121-8C95-FCCE60F63396}" dt="2023-06-24T15:41:00.870" v="349" actId="1076"/>
          <ac:spMkLst>
            <pc:docMk/>
            <pc:sldMk cId="1077194472" sldId="501"/>
            <ac:spMk id="18" creationId="{0476D3F3-A1E9-5080-E14F-DCC9136E68FD}"/>
          </ac:spMkLst>
        </pc:spChg>
        <pc:cxnChg chg="mod">
          <ac:chgData name="Sâm Ngô Ngọc" userId="ae4caf3270ddc5e4" providerId="LiveId" clId="{B45BB5AB-D561-4121-8C95-FCCE60F63396}" dt="2023-06-24T15:40:13.818" v="338" actId="14100"/>
          <ac:cxnSpMkLst>
            <pc:docMk/>
            <pc:sldMk cId="1077194472" sldId="501"/>
            <ac:cxnSpMk id="11" creationId="{75E61DFE-3074-B6EC-DBCC-F8000680DF08}"/>
          </ac:cxnSpMkLst>
        </pc:cxnChg>
        <pc:cxnChg chg="add mod">
          <ac:chgData name="Sâm Ngô Ngọc" userId="ae4caf3270ddc5e4" providerId="LiveId" clId="{B45BB5AB-D561-4121-8C95-FCCE60F63396}" dt="2023-06-24T15:40:44.828" v="344" actId="208"/>
          <ac:cxnSpMkLst>
            <pc:docMk/>
            <pc:sldMk cId="1077194472" sldId="501"/>
            <ac:cxnSpMk id="14" creationId="{71F0C874-D379-0125-01AF-9865F700FCF4}"/>
          </ac:cxnSpMkLst>
        </pc:cxnChg>
      </pc:sldChg>
      <pc:sldChg chg="addSp delSp modSp add mod setBg">
        <pc:chgData name="Sâm Ngô Ngọc" userId="ae4caf3270ddc5e4" providerId="LiveId" clId="{B45BB5AB-D561-4121-8C95-FCCE60F63396}" dt="2023-06-26T06:19:26.483" v="570"/>
        <pc:sldMkLst>
          <pc:docMk/>
          <pc:sldMk cId="3911548850" sldId="502"/>
        </pc:sldMkLst>
        <pc:spChg chg="mod">
          <ac:chgData name="Sâm Ngô Ngọc" userId="ae4caf3270ddc5e4" providerId="LiveId" clId="{B45BB5AB-D561-4121-8C95-FCCE60F63396}" dt="2023-06-26T06:14:04.073" v="502" actId="20577"/>
          <ac:spMkLst>
            <pc:docMk/>
            <pc:sldMk cId="3911548850" sldId="502"/>
            <ac:spMk id="2" creationId="{6C4FB8E4-BA90-E443-1F97-F488651B5052}"/>
          </ac:spMkLst>
        </pc:spChg>
        <pc:spChg chg="del mod">
          <ac:chgData name="Sâm Ngô Ngọc" userId="ae4caf3270ddc5e4" providerId="LiveId" clId="{B45BB5AB-D561-4121-8C95-FCCE60F63396}" dt="2023-06-24T15:41:44.198" v="423" actId="478"/>
          <ac:spMkLst>
            <pc:docMk/>
            <pc:sldMk cId="3911548850" sldId="502"/>
            <ac:spMk id="5" creationId="{6758B7CF-E019-9B66-BC6F-078DDDC88829}"/>
          </ac:spMkLst>
        </pc:spChg>
        <pc:spChg chg="add mod">
          <ac:chgData name="Sâm Ngô Ngọc" userId="ae4caf3270ddc5e4" providerId="LiveId" clId="{B45BB5AB-D561-4121-8C95-FCCE60F63396}" dt="2023-06-26T06:18:55.231" v="542" actId="14100"/>
          <ac:spMkLst>
            <pc:docMk/>
            <pc:sldMk cId="3911548850" sldId="502"/>
            <ac:spMk id="8" creationId="{D092ACE1-3E8B-34B4-A5BE-9694AA30BE94}"/>
          </ac:spMkLst>
        </pc:spChg>
        <pc:spChg chg="add mod">
          <ac:chgData name="Sâm Ngô Ngọc" userId="ae4caf3270ddc5e4" providerId="LiveId" clId="{B45BB5AB-D561-4121-8C95-FCCE60F63396}" dt="2023-06-26T06:19:16.259" v="547" actId="1076"/>
          <ac:spMkLst>
            <pc:docMk/>
            <pc:sldMk cId="3911548850" sldId="502"/>
            <ac:spMk id="11" creationId="{9657504A-F990-B29B-2026-FF6D9F540A4A}"/>
          </ac:spMkLst>
        </pc:spChg>
        <pc:spChg chg="del">
          <ac:chgData name="Sâm Ngô Ngọc" userId="ae4caf3270ddc5e4" providerId="LiveId" clId="{B45BB5AB-D561-4121-8C95-FCCE60F63396}" dt="2023-06-24T15:41:46.009" v="425" actId="478"/>
          <ac:spMkLst>
            <pc:docMk/>
            <pc:sldMk cId="3911548850" sldId="502"/>
            <ac:spMk id="16" creationId="{C4590F96-4699-5C27-4EE2-A3631A0D2976}"/>
          </ac:spMkLst>
        </pc:spChg>
        <pc:spChg chg="del">
          <ac:chgData name="Sâm Ngô Ngọc" userId="ae4caf3270ddc5e4" providerId="LiveId" clId="{B45BB5AB-D561-4121-8C95-FCCE60F63396}" dt="2023-06-24T15:41:47.381" v="426" actId="478"/>
          <ac:spMkLst>
            <pc:docMk/>
            <pc:sldMk cId="3911548850" sldId="502"/>
            <ac:spMk id="17" creationId="{8FBE02CF-0EA0-87A6-5FA7-0759041B6DF7}"/>
          </ac:spMkLst>
        </pc:spChg>
        <pc:spChg chg="del">
          <ac:chgData name="Sâm Ngô Ngọc" userId="ae4caf3270ddc5e4" providerId="LiveId" clId="{B45BB5AB-D561-4121-8C95-FCCE60F63396}" dt="2023-06-24T15:41:43.085" v="421" actId="478"/>
          <ac:spMkLst>
            <pc:docMk/>
            <pc:sldMk cId="3911548850" sldId="502"/>
            <ac:spMk id="18" creationId="{0476D3F3-A1E9-5080-E14F-DCC9136E68FD}"/>
          </ac:spMkLst>
        </pc:spChg>
        <pc:picChg chg="add mod">
          <ac:chgData name="Sâm Ngô Ngọc" userId="ae4caf3270ddc5e4" providerId="LiveId" clId="{B45BB5AB-D561-4121-8C95-FCCE60F63396}" dt="2023-06-26T06:17:49.794" v="525" actId="1076"/>
          <ac:picMkLst>
            <pc:docMk/>
            <pc:sldMk cId="3911548850" sldId="502"/>
            <ac:picMk id="4" creationId="{A1142E5F-A9B5-2840-BCED-4E0ABEBEA780}"/>
          </ac:picMkLst>
        </pc:picChg>
        <pc:cxnChg chg="del">
          <ac:chgData name="Sâm Ngô Ngọc" userId="ae4caf3270ddc5e4" providerId="LiveId" clId="{B45BB5AB-D561-4121-8C95-FCCE60F63396}" dt="2023-06-24T15:41:48.182" v="427" actId="478"/>
          <ac:cxnSpMkLst>
            <pc:docMk/>
            <pc:sldMk cId="3911548850" sldId="502"/>
            <ac:cxnSpMk id="11" creationId="{75E61DFE-3074-B6EC-DBCC-F8000680DF08}"/>
          </ac:cxnSpMkLst>
        </pc:cxnChg>
        <pc:cxnChg chg="del">
          <ac:chgData name="Sâm Ngô Ngọc" userId="ae4caf3270ddc5e4" providerId="LiveId" clId="{B45BB5AB-D561-4121-8C95-FCCE60F63396}" dt="2023-06-24T15:41:44.882" v="424" actId="478"/>
          <ac:cxnSpMkLst>
            <pc:docMk/>
            <pc:sldMk cId="3911548850" sldId="502"/>
            <ac:cxnSpMk id="12" creationId="{4AF486FD-8999-FA63-D2E6-E00ABABCFF63}"/>
          </ac:cxnSpMkLst>
        </pc:cxnChg>
        <pc:cxnChg chg="del">
          <ac:chgData name="Sâm Ngô Ngọc" userId="ae4caf3270ddc5e4" providerId="LiveId" clId="{B45BB5AB-D561-4121-8C95-FCCE60F63396}" dt="2023-06-24T15:41:41.560" v="420" actId="478"/>
          <ac:cxnSpMkLst>
            <pc:docMk/>
            <pc:sldMk cId="3911548850" sldId="502"/>
            <ac:cxnSpMk id="14" creationId="{71F0C874-D379-0125-01AF-9865F700FCF4}"/>
          </ac:cxnSpMkLst>
        </pc:cxnChg>
      </pc:sldChg>
      <pc:sldChg chg="addSp delSp modSp add mod">
        <pc:chgData name="Sâm Ngô Ngọc" userId="ae4caf3270ddc5e4" providerId="LiveId" clId="{B45BB5AB-D561-4121-8C95-FCCE60F63396}" dt="2023-06-26T06:25:34.321" v="733" actId="20577"/>
        <pc:sldMkLst>
          <pc:docMk/>
          <pc:sldMk cId="44265224" sldId="503"/>
        </pc:sldMkLst>
        <pc:spChg chg="mod">
          <ac:chgData name="Sâm Ngô Ngọc" userId="ae4caf3270ddc5e4" providerId="LiveId" clId="{B45BB5AB-D561-4121-8C95-FCCE60F63396}" dt="2023-06-26T06:25:34.321" v="733" actId="20577"/>
          <ac:spMkLst>
            <pc:docMk/>
            <pc:sldMk cId="44265224" sldId="503"/>
            <ac:spMk id="2" creationId="{6C4FB8E4-BA90-E443-1F97-F488651B5052}"/>
          </ac:spMkLst>
        </pc:spChg>
        <pc:spChg chg="del">
          <ac:chgData name="Sâm Ngô Ngọc" userId="ae4caf3270ddc5e4" providerId="LiveId" clId="{B45BB5AB-D561-4121-8C95-FCCE60F63396}" dt="2023-06-26T06:22:33.136" v="606" actId="478"/>
          <ac:spMkLst>
            <pc:docMk/>
            <pc:sldMk cId="44265224" sldId="503"/>
            <ac:spMk id="8" creationId="{D092ACE1-3E8B-34B4-A5BE-9694AA30BE94}"/>
          </ac:spMkLst>
        </pc:spChg>
        <pc:spChg chg="del">
          <ac:chgData name="Sâm Ngô Ngọc" userId="ae4caf3270ddc5e4" providerId="LiveId" clId="{B45BB5AB-D561-4121-8C95-FCCE60F63396}" dt="2023-06-26T06:24:13.463" v="656" actId="478"/>
          <ac:spMkLst>
            <pc:docMk/>
            <pc:sldMk cId="44265224" sldId="503"/>
            <ac:spMk id="11" creationId="{9657504A-F990-B29B-2026-FF6D9F540A4A}"/>
          </ac:spMkLst>
        </pc:spChg>
        <pc:picChg chg="del">
          <ac:chgData name="Sâm Ngô Ngọc" userId="ae4caf3270ddc5e4" providerId="LiveId" clId="{B45BB5AB-D561-4121-8C95-FCCE60F63396}" dt="2023-06-26T06:22:29.400" v="605" actId="478"/>
          <ac:picMkLst>
            <pc:docMk/>
            <pc:sldMk cId="44265224" sldId="503"/>
            <ac:picMk id="4" creationId="{A1142E5F-A9B5-2840-BCED-4E0ABEBEA780}"/>
          </ac:picMkLst>
        </pc:picChg>
        <pc:picChg chg="add mod">
          <ac:chgData name="Sâm Ngô Ngọc" userId="ae4caf3270ddc5e4" providerId="LiveId" clId="{B45BB5AB-D561-4121-8C95-FCCE60F63396}" dt="2023-06-26T06:24:16.371" v="657" actId="1076"/>
          <ac:picMkLst>
            <pc:docMk/>
            <pc:sldMk cId="44265224" sldId="503"/>
            <ac:picMk id="5" creationId="{7574F68A-5D9B-DE40-D8AC-AF00DBB43CDE}"/>
          </ac:picMkLst>
        </pc:picChg>
      </pc:sldChg>
      <pc:sldChg chg="delSp modSp add mod setBg">
        <pc:chgData name="Sâm Ngô Ngọc" userId="ae4caf3270ddc5e4" providerId="LiveId" clId="{B45BB5AB-D561-4121-8C95-FCCE60F63396}" dt="2023-06-26T06:46:20.796" v="1634"/>
        <pc:sldMkLst>
          <pc:docMk/>
          <pc:sldMk cId="996671211" sldId="504"/>
        </pc:sldMkLst>
        <pc:spChg chg="mod">
          <ac:chgData name="Sâm Ngô Ngọc" userId="ae4caf3270ddc5e4" providerId="LiveId" clId="{B45BB5AB-D561-4121-8C95-FCCE60F63396}" dt="2023-06-26T06:46:20.796" v="1634"/>
          <ac:spMkLst>
            <pc:docMk/>
            <pc:sldMk cId="996671211" sldId="504"/>
            <ac:spMk id="2" creationId="{6C4FB8E4-BA90-E443-1F97-F488651B5052}"/>
          </ac:spMkLst>
        </pc:spChg>
        <pc:picChg chg="del">
          <ac:chgData name="Sâm Ngô Ngọc" userId="ae4caf3270ddc5e4" providerId="LiveId" clId="{B45BB5AB-D561-4121-8C95-FCCE60F63396}" dt="2023-06-26T06:26:23.513" v="735" actId="478"/>
          <ac:picMkLst>
            <pc:docMk/>
            <pc:sldMk cId="996671211" sldId="504"/>
            <ac:picMk id="5" creationId="{7574F68A-5D9B-DE40-D8AC-AF00DBB43CDE}"/>
          </ac:picMkLst>
        </pc:picChg>
      </pc:sldChg>
      <pc:sldChg chg="modSp add mod ord">
        <pc:chgData name="Sâm Ngô Ngọc" userId="ae4caf3270ddc5e4" providerId="LiveId" clId="{B45BB5AB-D561-4121-8C95-FCCE60F63396}" dt="2023-06-26T08:03:41.723" v="3441" actId="20577"/>
        <pc:sldMkLst>
          <pc:docMk/>
          <pc:sldMk cId="3642019437" sldId="505"/>
        </pc:sldMkLst>
        <pc:spChg chg="mod">
          <ac:chgData name="Sâm Ngô Ngọc" userId="ae4caf3270ddc5e4" providerId="LiveId" clId="{B45BB5AB-D561-4121-8C95-FCCE60F63396}" dt="2023-06-26T08:03:41.723" v="3441" actId="20577"/>
          <ac:spMkLst>
            <pc:docMk/>
            <pc:sldMk cId="3642019437" sldId="505"/>
            <ac:spMk id="2" creationId="{6C4FB8E4-BA90-E443-1F97-F488651B5052}"/>
          </ac:spMkLst>
        </pc:spChg>
      </pc:sldChg>
    </pc:docChg>
  </pc:docChgLst>
  <pc:docChgLst>
    <pc:chgData name="Sâm Ngô Ngọc" userId="ae4caf3270ddc5e4" providerId="LiveId" clId="{F8E82718-0CD1-48F4-83A9-876C9CACD705}"/>
    <pc:docChg chg="undo custSel addSld delSld modSld sldOrd modSection">
      <pc:chgData name="Sâm Ngô Ngọc" userId="ae4caf3270ddc5e4" providerId="LiveId" clId="{F8E82718-0CD1-48F4-83A9-876C9CACD705}" dt="2023-05-21T08:11:51.369" v="7707" actId="20577"/>
      <pc:docMkLst>
        <pc:docMk/>
      </pc:docMkLst>
      <pc:sldChg chg="addSp modSp mod">
        <pc:chgData name="Sâm Ngô Ngọc" userId="ae4caf3270ddc5e4" providerId="LiveId" clId="{F8E82718-0CD1-48F4-83A9-876C9CACD705}" dt="2023-05-20T10:25:59.140" v="2176" actId="1076"/>
        <pc:sldMkLst>
          <pc:docMk/>
          <pc:sldMk cId="251771882" sldId="257"/>
        </pc:sldMkLst>
        <pc:spChg chg="mod">
          <ac:chgData name="Sâm Ngô Ngọc" userId="ae4caf3270ddc5e4" providerId="LiveId" clId="{F8E82718-0CD1-48F4-83A9-876C9CACD705}" dt="2023-05-20T10:25:37.169" v="2143"/>
          <ac:spMkLst>
            <pc:docMk/>
            <pc:sldMk cId="251771882" sldId="257"/>
            <ac:spMk id="4" creationId="{19D662CE-976D-F863-6CB4-0FA95213DF5E}"/>
          </ac:spMkLst>
        </pc:spChg>
        <pc:spChg chg="mod">
          <ac:chgData name="Sâm Ngô Ngọc" userId="ae4caf3270ddc5e4" providerId="LiveId" clId="{F8E82718-0CD1-48F4-83A9-876C9CACD705}" dt="2023-05-20T10:25:42.177" v="2146" actId="20577"/>
          <ac:spMkLst>
            <pc:docMk/>
            <pc:sldMk cId="251771882" sldId="257"/>
            <ac:spMk id="7" creationId="{EE7B26F6-9506-37C6-8D3B-F3D7005485E1}"/>
          </ac:spMkLst>
        </pc:spChg>
        <pc:spChg chg="mod">
          <ac:chgData name="Sâm Ngô Ngọc" userId="ae4caf3270ddc5e4" providerId="LiveId" clId="{F8E82718-0CD1-48F4-83A9-876C9CACD705}" dt="2023-05-20T10:25:49.060" v="2174" actId="20577"/>
          <ac:spMkLst>
            <pc:docMk/>
            <pc:sldMk cId="251771882" sldId="257"/>
            <ac:spMk id="12" creationId="{A7C416C2-E325-8E83-D357-87A39B642855}"/>
          </ac:spMkLst>
        </pc:spChg>
        <pc:spChg chg="mod">
          <ac:chgData name="Sâm Ngô Ngọc" userId="ae4caf3270ddc5e4" providerId="LiveId" clId="{F8E82718-0CD1-48F4-83A9-876C9CACD705}" dt="2023-05-20T09:52:48.450" v="84" actId="20577"/>
          <ac:spMkLst>
            <pc:docMk/>
            <pc:sldMk cId="251771882" sldId="257"/>
            <ac:spMk id="36" creationId="{1D154696-20A3-4769-BCDF-44E06BD191E4}"/>
          </ac:spMkLst>
        </pc:spChg>
        <pc:grpChg chg="add mod">
          <ac:chgData name="Sâm Ngô Ngọc" userId="ae4caf3270ddc5e4" providerId="LiveId" clId="{F8E82718-0CD1-48F4-83A9-876C9CACD705}" dt="2023-05-20T10:25:59.140" v="2176" actId="1076"/>
          <ac:grpSpMkLst>
            <pc:docMk/>
            <pc:sldMk cId="251771882" sldId="257"/>
            <ac:grpSpMk id="2" creationId="{858A918B-B215-D705-AEFA-A4BF8B1410E1}"/>
          </ac:grpSpMkLst>
        </pc:grpChg>
        <pc:grpChg chg="mod">
          <ac:chgData name="Sâm Ngô Ngọc" userId="ae4caf3270ddc5e4" providerId="LiveId" clId="{F8E82718-0CD1-48F4-83A9-876C9CACD705}" dt="2023-05-20T10:25:55.326" v="2175" actId="1076"/>
          <ac:grpSpMkLst>
            <pc:docMk/>
            <pc:sldMk cId="251771882" sldId="257"/>
            <ac:grpSpMk id="5" creationId="{8DFD1B87-4588-F0AA-241C-DD03D148E42A}"/>
          </ac:grpSpMkLst>
        </pc:grpChg>
        <pc:grpChg chg="mod">
          <ac:chgData name="Sâm Ngô Ngọc" userId="ae4caf3270ddc5e4" providerId="LiveId" clId="{F8E82718-0CD1-48F4-83A9-876C9CACD705}" dt="2023-05-20T10:25:34.667" v="2142" actId="1076"/>
          <ac:grpSpMkLst>
            <pc:docMk/>
            <pc:sldMk cId="251771882" sldId="257"/>
            <ac:grpSpMk id="6" creationId="{0AC8AE8F-5933-6CE3-BF9D-CCC30079505A}"/>
          </ac:grpSpMkLst>
        </pc:grpChg>
      </pc:sldChg>
      <pc:sldChg chg="modSp mod">
        <pc:chgData name="Sâm Ngô Ngọc" userId="ae4caf3270ddc5e4" providerId="LiveId" clId="{F8E82718-0CD1-48F4-83A9-876C9CACD705}" dt="2023-05-20T09:52:33.141" v="62" actId="1035"/>
        <pc:sldMkLst>
          <pc:docMk/>
          <pc:sldMk cId="272564004" sldId="261"/>
        </pc:sldMkLst>
        <pc:spChg chg="mod">
          <ac:chgData name="Sâm Ngô Ngọc" userId="ae4caf3270ddc5e4" providerId="LiveId" clId="{F8E82718-0CD1-48F4-83A9-876C9CACD705}" dt="2023-05-20T09:52:33.141" v="62" actId="1035"/>
          <ac:spMkLst>
            <pc:docMk/>
            <pc:sldMk cId="272564004" sldId="261"/>
            <ac:spMk id="8" creationId="{884563B1-13AE-4416-99F3-7E6EA49AC57C}"/>
          </ac:spMkLst>
        </pc:spChg>
      </pc:sldChg>
      <pc:sldChg chg="delSp modSp mod">
        <pc:chgData name="Sâm Ngô Ngọc" userId="ae4caf3270ddc5e4" providerId="LiveId" clId="{F8E82718-0CD1-48F4-83A9-876C9CACD705}" dt="2023-05-20T09:58:23.592" v="616"/>
        <pc:sldMkLst>
          <pc:docMk/>
          <pc:sldMk cId="2982654001" sldId="262"/>
        </pc:sldMkLst>
        <pc:spChg chg="mod">
          <ac:chgData name="Sâm Ngô Ngọc" userId="ae4caf3270ddc5e4" providerId="LiveId" clId="{F8E82718-0CD1-48F4-83A9-876C9CACD705}" dt="2023-05-20T09:58:19.211" v="614" actId="20577"/>
          <ac:spMkLst>
            <pc:docMk/>
            <pc:sldMk cId="2982654001" sldId="262"/>
            <ac:spMk id="2" creationId="{6C4FB8E4-BA90-E443-1F97-F488651B5052}"/>
          </ac:spMkLst>
        </pc:spChg>
        <pc:spChg chg="del mod">
          <ac:chgData name="Sâm Ngô Ngọc" userId="ae4caf3270ddc5e4" providerId="LiveId" clId="{F8E82718-0CD1-48F4-83A9-876C9CACD705}" dt="2023-05-20T09:58:23.592" v="616"/>
          <ac:spMkLst>
            <pc:docMk/>
            <pc:sldMk cId="2982654001" sldId="262"/>
            <ac:spMk id="3" creationId="{BAC24DDC-B686-7D58-F551-65607B9F552D}"/>
          </ac:spMkLst>
        </pc:spChg>
        <pc:picChg chg="del">
          <ac:chgData name="Sâm Ngô Ngọc" userId="ae4caf3270ddc5e4" providerId="LiveId" clId="{F8E82718-0CD1-48F4-83A9-876C9CACD705}" dt="2023-05-20T09:55:12.807" v="129" actId="478"/>
          <ac:picMkLst>
            <pc:docMk/>
            <pc:sldMk cId="2982654001" sldId="262"/>
            <ac:picMk id="4" creationId="{10832EF0-C927-DEE3-F870-76DD8C5864B8}"/>
          </ac:picMkLst>
        </pc:picChg>
      </pc:sldChg>
      <pc:sldChg chg="modSp mod">
        <pc:chgData name="Sâm Ngô Ngọc" userId="ae4caf3270ddc5e4" providerId="LiveId" clId="{F8E82718-0CD1-48F4-83A9-876C9CACD705}" dt="2023-05-20T16:34:25.611" v="7297" actId="20577"/>
        <pc:sldMkLst>
          <pc:docMk/>
          <pc:sldMk cId="4282670801" sldId="272"/>
        </pc:sldMkLst>
        <pc:spChg chg="mod">
          <ac:chgData name="Sâm Ngô Ngọc" userId="ae4caf3270ddc5e4" providerId="LiveId" clId="{F8E82718-0CD1-48F4-83A9-876C9CACD705}" dt="2023-05-20T16:34:25.611" v="7297" actId="20577"/>
          <ac:spMkLst>
            <pc:docMk/>
            <pc:sldMk cId="4282670801" sldId="272"/>
            <ac:spMk id="2" creationId="{6D12DEAD-CDB7-29DB-04BB-1CFC91723007}"/>
          </ac:spMkLst>
        </pc:spChg>
      </pc:sldChg>
      <pc:sldChg chg="modSp mod">
        <pc:chgData name="Sâm Ngô Ngọc" userId="ae4caf3270ddc5e4" providerId="LiveId" clId="{F8E82718-0CD1-48F4-83A9-876C9CACD705}" dt="2023-05-20T13:59:46.512" v="3741" actId="20577"/>
        <pc:sldMkLst>
          <pc:docMk/>
          <pc:sldMk cId="4093378301" sldId="276"/>
        </pc:sldMkLst>
        <pc:spChg chg="mod">
          <ac:chgData name="Sâm Ngô Ngọc" userId="ae4caf3270ddc5e4" providerId="LiveId" clId="{F8E82718-0CD1-48F4-83A9-876C9CACD705}" dt="2023-05-20T13:59:46.512" v="3741" actId="20577"/>
          <ac:spMkLst>
            <pc:docMk/>
            <pc:sldMk cId="4093378301" sldId="276"/>
            <ac:spMk id="2" creationId="{6D12DEAD-CDB7-29DB-04BB-1CFC91723007}"/>
          </ac:spMkLst>
        </pc:spChg>
      </pc:sldChg>
      <pc:sldChg chg="addSp delSp modSp mod">
        <pc:chgData name="Sâm Ngô Ngọc" userId="ae4caf3270ddc5e4" providerId="LiveId" clId="{F8E82718-0CD1-48F4-83A9-876C9CACD705}" dt="2023-05-20T10:18:41.762" v="1679" actId="20577"/>
        <pc:sldMkLst>
          <pc:docMk/>
          <pc:sldMk cId="1244889510" sldId="363"/>
        </pc:sldMkLst>
        <pc:spChg chg="mod">
          <ac:chgData name="Sâm Ngô Ngọc" userId="ae4caf3270ddc5e4" providerId="LiveId" clId="{F8E82718-0CD1-48F4-83A9-876C9CACD705}" dt="2023-05-20T10:18:41.762" v="1679" actId="20577"/>
          <ac:spMkLst>
            <pc:docMk/>
            <pc:sldMk cId="1244889510" sldId="363"/>
            <ac:spMk id="2" creationId="{6C4FB8E4-BA90-E443-1F97-F488651B5052}"/>
          </ac:spMkLst>
        </pc:spChg>
        <pc:spChg chg="mod">
          <ac:chgData name="Sâm Ngô Ngọc" userId="ae4caf3270ddc5e4" providerId="LiveId" clId="{F8E82718-0CD1-48F4-83A9-876C9CACD705}" dt="2023-05-20T10:02:05.116" v="962" actId="20577"/>
          <ac:spMkLst>
            <pc:docMk/>
            <pc:sldMk cId="1244889510" sldId="363"/>
            <ac:spMk id="10" creationId="{23D1F212-2C64-40F3-914B-8EFD4765C29F}"/>
          </ac:spMkLst>
        </pc:spChg>
        <pc:graphicFrameChg chg="add mod modGraphic">
          <ac:chgData name="Sâm Ngô Ngọc" userId="ae4caf3270ddc5e4" providerId="LiveId" clId="{F8E82718-0CD1-48F4-83A9-876C9CACD705}" dt="2023-05-20T10:14:14.549" v="1431" actId="113"/>
          <ac:graphicFrameMkLst>
            <pc:docMk/>
            <pc:sldMk cId="1244889510" sldId="363"/>
            <ac:graphicFrameMk id="3" creationId="{D7C391A9-A4E9-8306-8AA5-032ABD362BEE}"/>
          </ac:graphicFrameMkLst>
        </pc:graphicFrameChg>
        <pc:graphicFrameChg chg="add del mod">
          <ac:chgData name="Sâm Ngô Ngọc" userId="ae4caf3270ddc5e4" providerId="LiveId" clId="{F8E82718-0CD1-48F4-83A9-876C9CACD705}" dt="2023-05-20T10:03:14.546" v="1005"/>
          <ac:graphicFrameMkLst>
            <pc:docMk/>
            <pc:sldMk cId="1244889510" sldId="363"/>
            <ac:graphicFrameMk id="4" creationId="{EBBA9D87-61A4-C053-83F6-16ACB951F236}"/>
          </ac:graphicFrameMkLst>
        </pc:graphicFrameChg>
      </pc:sldChg>
      <pc:sldChg chg="del">
        <pc:chgData name="Sâm Ngô Ngọc" userId="ae4caf3270ddc5e4" providerId="LiveId" clId="{F8E82718-0CD1-48F4-83A9-876C9CACD705}" dt="2023-05-20T14:00:20.171" v="3744" actId="47"/>
        <pc:sldMkLst>
          <pc:docMk/>
          <pc:sldMk cId="3910014284" sldId="394"/>
        </pc:sldMkLst>
      </pc:sldChg>
      <pc:sldChg chg="modSp mod">
        <pc:chgData name="Sâm Ngô Ngọc" userId="ae4caf3270ddc5e4" providerId="LiveId" clId="{F8E82718-0CD1-48F4-83A9-876C9CACD705}" dt="2023-05-20T14:10:36.392" v="4237" actId="20577"/>
        <pc:sldMkLst>
          <pc:docMk/>
          <pc:sldMk cId="1904492225" sldId="395"/>
        </pc:sldMkLst>
        <pc:spChg chg="mod">
          <ac:chgData name="Sâm Ngô Ngọc" userId="ae4caf3270ddc5e4" providerId="LiveId" clId="{F8E82718-0CD1-48F4-83A9-876C9CACD705}" dt="2023-05-20T14:10:23.273" v="4215" actId="14100"/>
          <ac:spMkLst>
            <pc:docMk/>
            <pc:sldMk cId="1904492225" sldId="395"/>
            <ac:spMk id="2" creationId="{6C4FB8E4-BA90-E443-1F97-F488651B5052}"/>
          </ac:spMkLst>
        </pc:spChg>
        <pc:spChg chg="mod">
          <ac:chgData name="Sâm Ngô Ngọc" userId="ae4caf3270ddc5e4" providerId="LiveId" clId="{F8E82718-0CD1-48F4-83A9-876C9CACD705}" dt="2023-05-20T14:10:36.392" v="4237" actId="20577"/>
          <ac:spMkLst>
            <pc:docMk/>
            <pc:sldMk cId="1904492225" sldId="395"/>
            <ac:spMk id="10" creationId="{23D1F212-2C64-40F3-914B-8EFD4765C29F}"/>
          </ac:spMkLst>
        </pc:spChg>
      </pc:sldChg>
      <pc:sldChg chg="del">
        <pc:chgData name="Sâm Ngô Ngọc" userId="ae4caf3270ddc5e4" providerId="LiveId" clId="{F8E82718-0CD1-48F4-83A9-876C9CACD705}" dt="2023-05-20T14:10:45.858" v="4238" actId="47"/>
        <pc:sldMkLst>
          <pc:docMk/>
          <pc:sldMk cId="3501580004" sldId="397"/>
        </pc:sldMkLst>
      </pc:sldChg>
      <pc:sldChg chg="modSp mod">
        <pc:chgData name="Sâm Ngô Ngọc" userId="ae4caf3270ddc5e4" providerId="LiveId" clId="{F8E82718-0CD1-48F4-83A9-876C9CACD705}" dt="2023-05-20T16:31:21.219" v="6855" actId="6549"/>
        <pc:sldMkLst>
          <pc:docMk/>
          <pc:sldMk cId="426971137" sldId="407"/>
        </pc:sldMkLst>
        <pc:spChg chg="mod">
          <ac:chgData name="Sâm Ngô Ngọc" userId="ae4caf3270ddc5e4" providerId="LiveId" clId="{F8E82718-0CD1-48F4-83A9-876C9CACD705}" dt="2023-05-20T16:31:21.219" v="6855" actId="6549"/>
          <ac:spMkLst>
            <pc:docMk/>
            <pc:sldMk cId="426971137" sldId="407"/>
            <ac:spMk id="2" creationId="{6C4FB8E4-BA90-E443-1F97-F488651B5052}"/>
          </ac:spMkLst>
        </pc:spChg>
        <pc:spChg chg="mod">
          <ac:chgData name="Sâm Ngô Ngọc" userId="ae4caf3270ddc5e4" providerId="LiveId" clId="{F8E82718-0CD1-48F4-83A9-876C9CACD705}" dt="2023-05-20T15:31:30.615" v="6007" actId="14100"/>
          <ac:spMkLst>
            <pc:docMk/>
            <pc:sldMk cId="426971137" sldId="407"/>
            <ac:spMk id="6" creationId="{B2AA74DD-4CCA-45C7-AA68-1858A98E0119}"/>
          </ac:spMkLst>
        </pc:spChg>
        <pc:spChg chg="mod">
          <ac:chgData name="Sâm Ngô Ngọc" userId="ae4caf3270ddc5e4" providerId="LiveId" clId="{F8E82718-0CD1-48F4-83A9-876C9CACD705}" dt="2023-05-20T15:21:11.462" v="5473" actId="14100"/>
          <ac:spMkLst>
            <pc:docMk/>
            <pc:sldMk cId="426971137" sldId="407"/>
            <ac:spMk id="10" creationId="{23D1F212-2C64-40F3-914B-8EFD4765C29F}"/>
          </ac:spMkLst>
        </pc:spChg>
      </pc:sldChg>
      <pc:sldChg chg="modSp mod">
        <pc:chgData name="Sâm Ngô Ngọc" userId="ae4caf3270ddc5e4" providerId="LiveId" clId="{F8E82718-0CD1-48F4-83A9-876C9CACD705}" dt="2023-05-20T16:34:13.523" v="7272" actId="20577"/>
        <pc:sldMkLst>
          <pc:docMk/>
          <pc:sldMk cId="1373936596" sldId="409"/>
        </pc:sldMkLst>
        <pc:spChg chg="mod">
          <ac:chgData name="Sâm Ngô Ngọc" userId="ae4caf3270ddc5e4" providerId="LiveId" clId="{F8E82718-0CD1-48F4-83A9-876C9CACD705}" dt="2023-05-20T16:34:13.523" v="7272" actId="20577"/>
          <ac:spMkLst>
            <pc:docMk/>
            <pc:sldMk cId="1373936596" sldId="409"/>
            <ac:spMk id="2" creationId="{6C4FB8E4-BA90-E443-1F97-F488651B5052}"/>
          </ac:spMkLst>
        </pc:spChg>
        <pc:spChg chg="mod">
          <ac:chgData name="Sâm Ngô Ngọc" userId="ae4caf3270ddc5e4" providerId="LiveId" clId="{F8E82718-0CD1-48F4-83A9-876C9CACD705}" dt="2023-05-20T16:31:57.077" v="6887" actId="14100"/>
          <ac:spMkLst>
            <pc:docMk/>
            <pc:sldMk cId="1373936596" sldId="409"/>
            <ac:spMk id="6" creationId="{B2AA74DD-4CCA-45C7-AA68-1858A98E0119}"/>
          </ac:spMkLst>
        </pc:spChg>
        <pc:spChg chg="mod">
          <ac:chgData name="Sâm Ngô Ngọc" userId="ae4caf3270ddc5e4" providerId="LiveId" clId="{F8E82718-0CD1-48F4-83A9-876C9CACD705}" dt="2023-05-20T16:31:55.137" v="6886" actId="14100"/>
          <ac:spMkLst>
            <pc:docMk/>
            <pc:sldMk cId="1373936596" sldId="409"/>
            <ac:spMk id="10" creationId="{23D1F212-2C64-40F3-914B-8EFD4765C29F}"/>
          </ac:spMkLst>
        </pc:spChg>
      </pc:sldChg>
      <pc:sldChg chg="del">
        <pc:chgData name="Sâm Ngô Ngọc" userId="ae4caf3270ddc5e4" providerId="LiveId" clId="{F8E82718-0CD1-48F4-83A9-876C9CACD705}" dt="2023-05-20T16:31:43.858" v="6857" actId="47"/>
        <pc:sldMkLst>
          <pc:docMk/>
          <pc:sldMk cId="1990021395" sldId="413"/>
        </pc:sldMkLst>
      </pc:sldChg>
      <pc:sldChg chg="del">
        <pc:chgData name="Sâm Ngô Ngọc" userId="ae4caf3270ddc5e4" providerId="LiveId" clId="{F8E82718-0CD1-48F4-83A9-876C9CACD705}" dt="2023-05-20T09:54:49.861" v="85" actId="47"/>
        <pc:sldMkLst>
          <pc:docMk/>
          <pc:sldMk cId="1453466700" sldId="436"/>
        </pc:sldMkLst>
      </pc:sldChg>
      <pc:sldChg chg="del">
        <pc:chgData name="Sâm Ngô Ngọc" userId="ae4caf3270ddc5e4" providerId="LiveId" clId="{F8E82718-0CD1-48F4-83A9-876C9CACD705}" dt="2023-05-20T09:54:49.861" v="85" actId="47"/>
        <pc:sldMkLst>
          <pc:docMk/>
          <pc:sldMk cId="1254420916" sldId="439"/>
        </pc:sldMkLst>
      </pc:sldChg>
      <pc:sldChg chg="del">
        <pc:chgData name="Sâm Ngô Ngọc" userId="ae4caf3270ddc5e4" providerId="LiveId" clId="{F8E82718-0CD1-48F4-83A9-876C9CACD705}" dt="2023-05-20T09:54:49.861" v="85" actId="47"/>
        <pc:sldMkLst>
          <pc:docMk/>
          <pc:sldMk cId="2432196715" sldId="440"/>
        </pc:sldMkLst>
      </pc:sldChg>
      <pc:sldChg chg="del">
        <pc:chgData name="Sâm Ngô Ngọc" userId="ae4caf3270ddc5e4" providerId="LiveId" clId="{F8E82718-0CD1-48F4-83A9-876C9CACD705}" dt="2023-05-20T10:02:17.161" v="963" actId="47"/>
        <pc:sldMkLst>
          <pc:docMk/>
          <pc:sldMk cId="847068367" sldId="441"/>
        </pc:sldMkLst>
      </pc:sldChg>
      <pc:sldChg chg="del">
        <pc:chgData name="Sâm Ngô Ngọc" userId="ae4caf3270ddc5e4" providerId="LiveId" clId="{F8E82718-0CD1-48F4-83A9-876C9CACD705}" dt="2023-05-20T10:02:17.161" v="963" actId="47"/>
        <pc:sldMkLst>
          <pc:docMk/>
          <pc:sldMk cId="4160764252" sldId="442"/>
        </pc:sldMkLst>
      </pc:sldChg>
      <pc:sldChg chg="del">
        <pc:chgData name="Sâm Ngô Ngọc" userId="ae4caf3270ddc5e4" providerId="LiveId" clId="{F8E82718-0CD1-48F4-83A9-876C9CACD705}" dt="2023-05-20T10:02:17.161" v="963" actId="47"/>
        <pc:sldMkLst>
          <pc:docMk/>
          <pc:sldMk cId="3798382677" sldId="443"/>
        </pc:sldMkLst>
      </pc:sldChg>
      <pc:sldChg chg="del">
        <pc:chgData name="Sâm Ngô Ngọc" userId="ae4caf3270ddc5e4" providerId="LiveId" clId="{F8E82718-0CD1-48F4-83A9-876C9CACD705}" dt="2023-05-20T10:02:17.161" v="963" actId="47"/>
        <pc:sldMkLst>
          <pc:docMk/>
          <pc:sldMk cId="529300302" sldId="445"/>
        </pc:sldMkLst>
      </pc:sldChg>
      <pc:sldChg chg="del">
        <pc:chgData name="Sâm Ngô Ngọc" userId="ae4caf3270ddc5e4" providerId="LiveId" clId="{F8E82718-0CD1-48F4-83A9-876C9CACD705}" dt="2023-05-20T10:02:17.161" v="963" actId="47"/>
        <pc:sldMkLst>
          <pc:docMk/>
          <pc:sldMk cId="3223228335" sldId="446"/>
        </pc:sldMkLst>
      </pc:sldChg>
      <pc:sldChg chg="del">
        <pc:chgData name="Sâm Ngô Ngọc" userId="ae4caf3270ddc5e4" providerId="LiveId" clId="{F8E82718-0CD1-48F4-83A9-876C9CACD705}" dt="2023-05-20T10:02:17.161" v="963" actId="47"/>
        <pc:sldMkLst>
          <pc:docMk/>
          <pc:sldMk cId="2578513159" sldId="447"/>
        </pc:sldMkLst>
      </pc:sldChg>
      <pc:sldChg chg="del">
        <pc:chgData name="Sâm Ngô Ngọc" userId="ae4caf3270ddc5e4" providerId="LiveId" clId="{F8E82718-0CD1-48F4-83A9-876C9CACD705}" dt="2023-05-20T10:02:17.161" v="963" actId="47"/>
        <pc:sldMkLst>
          <pc:docMk/>
          <pc:sldMk cId="4019160822" sldId="448"/>
        </pc:sldMkLst>
      </pc:sldChg>
      <pc:sldChg chg="del">
        <pc:chgData name="Sâm Ngô Ngọc" userId="ae4caf3270ddc5e4" providerId="LiveId" clId="{F8E82718-0CD1-48F4-83A9-876C9CACD705}" dt="2023-05-20T10:02:17.161" v="963" actId="47"/>
        <pc:sldMkLst>
          <pc:docMk/>
          <pc:sldMk cId="3204420722" sldId="449"/>
        </pc:sldMkLst>
      </pc:sldChg>
      <pc:sldChg chg="del">
        <pc:chgData name="Sâm Ngô Ngọc" userId="ae4caf3270ddc5e4" providerId="LiveId" clId="{F8E82718-0CD1-48F4-83A9-876C9CACD705}" dt="2023-05-20T10:02:17.161" v="963" actId="47"/>
        <pc:sldMkLst>
          <pc:docMk/>
          <pc:sldMk cId="2635445136" sldId="450"/>
        </pc:sldMkLst>
      </pc:sldChg>
      <pc:sldChg chg="del">
        <pc:chgData name="Sâm Ngô Ngọc" userId="ae4caf3270ddc5e4" providerId="LiveId" clId="{F8E82718-0CD1-48F4-83A9-876C9CACD705}" dt="2023-05-20T14:10:45.858" v="4238" actId="47"/>
        <pc:sldMkLst>
          <pc:docMk/>
          <pc:sldMk cId="938593339" sldId="451"/>
        </pc:sldMkLst>
      </pc:sldChg>
      <pc:sldChg chg="del">
        <pc:chgData name="Sâm Ngô Ngọc" userId="ae4caf3270ddc5e4" providerId="LiveId" clId="{F8E82718-0CD1-48F4-83A9-876C9CACD705}" dt="2023-05-20T14:10:45.858" v="4238" actId="47"/>
        <pc:sldMkLst>
          <pc:docMk/>
          <pc:sldMk cId="4232601098" sldId="452"/>
        </pc:sldMkLst>
      </pc:sldChg>
      <pc:sldChg chg="del">
        <pc:chgData name="Sâm Ngô Ngọc" userId="ae4caf3270ddc5e4" providerId="LiveId" clId="{F8E82718-0CD1-48F4-83A9-876C9CACD705}" dt="2023-05-20T16:31:43.858" v="6857" actId="47"/>
        <pc:sldMkLst>
          <pc:docMk/>
          <pc:sldMk cId="1693912823" sldId="453"/>
        </pc:sldMkLst>
      </pc:sldChg>
      <pc:sldChg chg="del">
        <pc:chgData name="Sâm Ngô Ngọc" userId="ae4caf3270ddc5e4" providerId="LiveId" clId="{F8E82718-0CD1-48F4-83A9-876C9CACD705}" dt="2023-05-20T16:31:43.858" v="6857" actId="47"/>
        <pc:sldMkLst>
          <pc:docMk/>
          <pc:sldMk cId="601582806" sldId="454"/>
        </pc:sldMkLst>
      </pc:sldChg>
      <pc:sldChg chg="del">
        <pc:chgData name="Sâm Ngô Ngọc" userId="ae4caf3270ddc5e4" providerId="LiveId" clId="{F8E82718-0CD1-48F4-83A9-876C9CACD705}" dt="2023-05-20T16:31:43.858" v="6857" actId="47"/>
        <pc:sldMkLst>
          <pc:docMk/>
          <pc:sldMk cId="166251255" sldId="455"/>
        </pc:sldMkLst>
      </pc:sldChg>
      <pc:sldChg chg="del">
        <pc:chgData name="Sâm Ngô Ngọc" userId="ae4caf3270ddc5e4" providerId="LiveId" clId="{F8E82718-0CD1-48F4-83A9-876C9CACD705}" dt="2023-05-20T10:02:17.161" v="963" actId="47"/>
        <pc:sldMkLst>
          <pc:docMk/>
          <pc:sldMk cId="2329979488" sldId="456"/>
        </pc:sldMkLst>
      </pc:sldChg>
      <pc:sldChg chg="del">
        <pc:chgData name="Sâm Ngô Ngọc" userId="ae4caf3270ddc5e4" providerId="LiveId" clId="{F8E82718-0CD1-48F4-83A9-876C9CACD705}" dt="2023-05-20T10:02:17.161" v="963" actId="47"/>
        <pc:sldMkLst>
          <pc:docMk/>
          <pc:sldMk cId="3713853593" sldId="457"/>
        </pc:sldMkLst>
      </pc:sldChg>
      <pc:sldChg chg="del">
        <pc:chgData name="Sâm Ngô Ngọc" userId="ae4caf3270ddc5e4" providerId="LiveId" clId="{F8E82718-0CD1-48F4-83A9-876C9CACD705}" dt="2023-05-20T16:31:38.246" v="6856" actId="47"/>
        <pc:sldMkLst>
          <pc:docMk/>
          <pc:sldMk cId="2303077841" sldId="458"/>
        </pc:sldMkLst>
      </pc:sldChg>
      <pc:sldChg chg="del">
        <pc:chgData name="Sâm Ngô Ngọc" userId="ae4caf3270ddc5e4" providerId="LiveId" clId="{F8E82718-0CD1-48F4-83A9-876C9CACD705}" dt="2023-05-20T16:31:43.858" v="6857" actId="47"/>
        <pc:sldMkLst>
          <pc:docMk/>
          <pc:sldMk cId="242351389" sldId="459"/>
        </pc:sldMkLst>
      </pc:sldChg>
      <pc:sldChg chg="modSp add mod">
        <pc:chgData name="Sâm Ngô Ngọc" userId="ae4caf3270ddc5e4" providerId="LiveId" clId="{F8E82718-0CD1-48F4-83A9-876C9CACD705}" dt="2023-05-20T10:01:17.481" v="948" actId="20577"/>
        <pc:sldMkLst>
          <pc:docMk/>
          <pc:sldMk cId="189305790" sldId="460"/>
        </pc:sldMkLst>
        <pc:spChg chg="mod">
          <ac:chgData name="Sâm Ngô Ngọc" userId="ae4caf3270ddc5e4" providerId="LiveId" clId="{F8E82718-0CD1-48F4-83A9-876C9CACD705}" dt="2023-05-20T10:01:17.481" v="948" actId="20577"/>
          <ac:spMkLst>
            <pc:docMk/>
            <pc:sldMk cId="189305790" sldId="460"/>
            <ac:spMk id="2" creationId="{6C4FB8E4-BA90-E443-1F97-F488651B5052}"/>
          </ac:spMkLst>
        </pc:spChg>
      </pc:sldChg>
      <pc:sldChg chg="modSp add mod setBg">
        <pc:chgData name="Sâm Ngô Ngọc" userId="ae4caf3270ddc5e4" providerId="LiveId" clId="{F8E82718-0CD1-48F4-83A9-876C9CACD705}" dt="2023-05-20T10:20:40.752" v="1753" actId="2710"/>
        <pc:sldMkLst>
          <pc:docMk/>
          <pc:sldMk cId="3738159488" sldId="461"/>
        </pc:sldMkLst>
        <pc:spChg chg="mod">
          <ac:chgData name="Sâm Ngô Ngọc" userId="ae4caf3270ddc5e4" providerId="LiveId" clId="{F8E82718-0CD1-48F4-83A9-876C9CACD705}" dt="2023-05-20T10:19:04.649" v="1693" actId="20577"/>
          <ac:spMkLst>
            <pc:docMk/>
            <pc:sldMk cId="3738159488" sldId="461"/>
            <ac:spMk id="2" creationId="{6C4FB8E4-BA90-E443-1F97-F488651B5052}"/>
          </ac:spMkLst>
        </pc:spChg>
        <pc:graphicFrameChg chg="mod modGraphic">
          <ac:chgData name="Sâm Ngô Ngọc" userId="ae4caf3270ddc5e4" providerId="LiveId" clId="{F8E82718-0CD1-48F4-83A9-876C9CACD705}" dt="2023-05-20T10:20:40.752" v="1753" actId="2710"/>
          <ac:graphicFrameMkLst>
            <pc:docMk/>
            <pc:sldMk cId="3738159488" sldId="461"/>
            <ac:graphicFrameMk id="3" creationId="{D7C391A9-A4E9-8306-8AA5-032ABD362BEE}"/>
          </ac:graphicFrameMkLst>
        </pc:graphicFrameChg>
      </pc:sldChg>
      <pc:sldChg chg="delSp modSp add mod ord">
        <pc:chgData name="Sâm Ngô Ngọc" userId="ae4caf3270ddc5e4" providerId="LiveId" clId="{F8E82718-0CD1-48F4-83A9-876C9CACD705}" dt="2023-05-20T10:25:21.471" v="2140" actId="20577"/>
        <pc:sldMkLst>
          <pc:docMk/>
          <pc:sldMk cId="861411439" sldId="462"/>
        </pc:sldMkLst>
        <pc:spChg chg="mod">
          <ac:chgData name="Sâm Ngô Ngọc" userId="ae4caf3270ddc5e4" providerId="LiveId" clId="{F8E82718-0CD1-48F4-83A9-876C9CACD705}" dt="2023-05-20T10:25:21.471" v="2140" actId="20577"/>
          <ac:spMkLst>
            <pc:docMk/>
            <pc:sldMk cId="861411439" sldId="462"/>
            <ac:spMk id="2" creationId="{6C4FB8E4-BA90-E443-1F97-F488651B5052}"/>
          </ac:spMkLst>
        </pc:spChg>
        <pc:graphicFrameChg chg="del">
          <ac:chgData name="Sâm Ngô Ngọc" userId="ae4caf3270ddc5e4" providerId="LiveId" clId="{F8E82718-0CD1-48F4-83A9-876C9CACD705}" dt="2023-05-20T10:21:53.819" v="1849" actId="478"/>
          <ac:graphicFrameMkLst>
            <pc:docMk/>
            <pc:sldMk cId="861411439" sldId="462"/>
            <ac:graphicFrameMk id="3" creationId="{D7C391A9-A4E9-8306-8AA5-032ABD362BEE}"/>
          </ac:graphicFrameMkLst>
        </pc:graphicFrameChg>
      </pc:sldChg>
      <pc:sldChg chg="modSp add mod">
        <pc:chgData name="Sâm Ngô Ngọc" userId="ae4caf3270ddc5e4" providerId="LiveId" clId="{F8E82718-0CD1-48F4-83A9-876C9CACD705}" dt="2023-05-20T13:49:08.424" v="2883" actId="207"/>
        <pc:sldMkLst>
          <pc:docMk/>
          <pc:sldMk cId="1091519241" sldId="463"/>
        </pc:sldMkLst>
        <pc:spChg chg="mod">
          <ac:chgData name="Sâm Ngô Ngọc" userId="ae4caf3270ddc5e4" providerId="LiveId" clId="{F8E82718-0CD1-48F4-83A9-876C9CACD705}" dt="2023-05-20T13:49:08.424" v="2883" actId="207"/>
          <ac:spMkLst>
            <pc:docMk/>
            <pc:sldMk cId="1091519241" sldId="463"/>
            <ac:spMk id="2" creationId="{6C4FB8E4-BA90-E443-1F97-F488651B5052}"/>
          </ac:spMkLst>
        </pc:spChg>
        <pc:spChg chg="mod">
          <ac:chgData name="Sâm Ngô Ngọc" userId="ae4caf3270ddc5e4" providerId="LiveId" clId="{F8E82718-0CD1-48F4-83A9-876C9CACD705}" dt="2023-05-20T10:26:05.518" v="2179" actId="20577"/>
          <ac:spMkLst>
            <pc:docMk/>
            <pc:sldMk cId="1091519241" sldId="463"/>
            <ac:spMk id="7" creationId="{B2AA74DD-4CCA-45C7-AA68-1858A98E0119}"/>
          </ac:spMkLst>
        </pc:spChg>
        <pc:spChg chg="mod">
          <ac:chgData name="Sâm Ngô Ngọc" userId="ae4caf3270ddc5e4" providerId="LiveId" clId="{F8E82718-0CD1-48F4-83A9-876C9CACD705}" dt="2023-05-20T10:26:11.963" v="2207" actId="20577"/>
          <ac:spMkLst>
            <pc:docMk/>
            <pc:sldMk cId="1091519241" sldId="463"/>
            <ac:spMk id="10" creationId="{23D1F212-2C64-40F3-914B-8EFD4765C29F}"/>
          </ac:spMkLst>
        </pc:spChg>
      </pc:sldChg>
      <pc:sldChg chg="modSp add mod">
        <pc:chgData name="Sâm Ngô Ngọc" userId="ae4caf3270ddc5e4" providerId="LiveId" clId="{F8E82718-0CD1-48F4-83A9-876C9CACD705}" dt="2023-05-20T13:51:03.172" v="3398" actId="207"/>
        <pc:sldMkLst>
          <pc:docMk/>
          <pc:sldMk cId="1594021612" sldId="464"/>
        </pc:sldMkLst>
        <pc:spChg chg="mod">
          <ac:chgData name="Sâm Ngô Ngọc" userId="ae4caf3270ddc5e4" providerId="LiveId" clId="{F8E82718-0CD1-48F4-83A9-876C9CACD705}" dt="2023-05-20T13:51:03.172" v="3398" actId="207"/>
          <ac:spMkLst>
            <pc:docMk/>
            <pc:sldMk cId="1594021612" sldId="464"/>
            <ac:spMk id="2" creationId="{6C4FB8E4-BA90-E443-1F97-F488651B5052}"/>
          </ac:spMkLst>
        </pc:spChg>
      </pc:sldChg>
      <pc:sldChg chg="addSp modSp add mod">
        <pc:chgData name="Sâm Ngô Ngọc" userId="ae4caf3270ddc5e4" providerId="LiveId" clId="{F8E82718-0CD1-48F4-83A9-876C9CACD705}" dt="2023-05-20T13:54:55.719" v="3569" actId="20577"/>
        <pc:sldMkLst>
          <pc:docMk/>
          <pc:sldMk cId="2965685397" sldId="465"/>
        </pc:sldMkLst>
        <pc:spChg chg="mod">
          <ac:chgData name="Sâm Ngô Ngọc" userId="ae4caf3270ddc5e4" providerId="LiveId" clId="{F8E82718-0CD1-48F4-83A9-876C9CACD705}" dt="2023-05-20T13:54:55.719" v="3569" actId="20577"/>
          <ac:spMkLst>
            <pc:docMk/>
            <pc:sldMk cId="2965685397" sldId="465"/>
            <ac:spMk id="2" creationId="{6C4FB8E4-BA90-E443-1F97-F488651B5052}"/>
          </ac:spMkLst>
        </pc:spChg>
        <pc:spChg chg="add mod">
          <ac:chgData name="Sâm Ngô Ngọc" userId="ae4caf3270ddc5e4" providerId="LiveId" clId="{F8E82718-0CD1-48F4-83A9-876C9CACD705}" dt="2023-05-20T13:54:50.642" v="3554" actId="1076"/>
          <ac:spMkLst>
            <pc:docMk/>
            <pc:sldMk cId="2965685397" sldId="465"/>
            <ac:spMk id="4" creationId="{D4338089-414A-D4CA-8104-75EFC2F49D4B}"/>
          </ac:spMkLst>
        </pc:spChg>
      </pc:sldChg>
      <pc:sldChg chg="delSp modSp add mod">
        <pc:chgData name="Sâm Ngô Ngọc" userId="ae4caf3270ddc5e4" providerId="LiveId" clId="{F8E82718-0CD1-48F4-83A9-876C9CACD705}" dt="2023-05-20T13:59:05.119" v="3721" actId="20577"/>
        <pc:sldMkLst>
          <pc:docMk/>
          <pc:sldMk cId="1959551680" sldId="466"/>
        </pc:sldMkLst>
        <pc:spChg chg="mod">
          <ac:chgData name="Sâm Ngô Ngọc" userId="ae4caf3270ddc5e4" providerId="LiveId" clId="{F8E82718-0CD1-48F4-83A9-876C9CACD705}" dt="2023-05-20T13:59:05.119" v="3721" actId="20577"/>
          <ac:spMkLst>
            <pc:docMk/>
            <pc:sldMk cId="1959551680" sldId="466"/>
            <ac:spMk id="2" creationId="{6C4FB8E4-BA90-E443-1F97-F488651B5052}"/>
          </ac:spMkLst>
        </pc:spChg>
        <pc:spChg chg="del mod">
          <ac:chgData name="Sâm Ngô Ngọc" userId="ae4caf3270ddc5e4" providerId="LiveId" clId="{F8E82718-0CD1-48F4-83A9-876C9CACD705}" dt="2023-05-20T13:56:27.789" v="3578" actId="478"/>
          <ac:spMkLst>
            <pc:docMk/>
            <pc:sldMk cId="1959551680" sldId="466"/>
            <ac:spMk id="4" creationId="{D4338089-414A-D4CA-8104-75EFC2F49D4B}"/>
          </ac:spMkLst>
        </pc:spChg>
      </pc:sldChg>
      <pc:sldChg chg="add ord">
        <pc:chgData name="Sâm Ngô Ngọc" userId="ae4caf3270ddc5e4" providerId="LiveId" clId="{F8E82718-0CD1-48F4-83A9-876C9CACD705}" dt="2023-05-20T14:00:28.511" v="3747"/>
        <pc:sldMkLst>
          <pc:docMk/>
          <pc:sldMk cId="3568615806" sldId="467"/>
        </pc:sldMkLst>
      </pc:sldChg>
      <pc:sldChg chg="modSp add mod">
        <pc:chgData name="Sâm Ngô Ngọc" userId="ae4caf3270ddc5e4" providerId="LiveId" clId="{F8E82718-0CD1-48F4-83A9-876C9CACD705}" dt="2023-05-20T15:09:15.830" v="4769" actId="1076"/>
        <pc:sldMkLst>
          <pc:docMk/>
          <pc:sldMk cId="1032876372" sldId="468"/>
        </pc:sldMkLst>
        <pc:spChg chg="mod">
          <ac:chgData name="Sâm Ngô Ngọc" userId="ae4caf3270ddc5e4" providerId="LiveId" clId="{F8E82718-0CD1-48F4-83A9-876C9CACD705}" dt="2023-05-20T15:09:15.830" v="4769" actId="1076"/>
          <ac:spMkLst>
            <pc:docMk/>
            <pc:sldMk cId="1032876372" sldId="468"/>
            <ac:spMk id="2" creationId="{6C4FB8E4-BA90-E443-1F97-F488651B5052}"/>
          </ac:spMkLst>
        </pc:spChg>
      </pc:sldChg>
      <pc:sldChg chg="modSp add mod">
        <pc:chgData name="Sâm Ngô Ngọc" userId="ae4caf3270ddc5e4" providerId="LiveId" clId="{F8E82718-0CD1-48F4-83A9-876C9CACD705}" dt="2023-05-20T15:09:25.480" v="4770" actId="1076"/>
        <pc:sldMkLst>
          <pc:docMk/>
          <pc:sldMk cId="3889963993" sldId="469"/>
        </pc:sldMkLst>
        <pc:spChg chg="mod">
          <ac:chgData name="Sâm Ngô Ngọc" userId="ae4caf3270ddc5e4" providerId="LiveId" clId="{F8E82718-0CD1-48F4-83A9-876C9CACD705}" dt="2023-05-20T15:09:25.480" v="4770" actId="1076"/>
          <ac:spMkLst>
            <pc:docMk/>
            <pc:sldMk cId="3889963993" sldId="469"/>
            <ac:spMk id="2" creationId="{6C4FB8E4-BA90-E443-1F97-F488651B5052}"/>
          </ac:spMkLst>
        </pc:spChg>
      </pc:sldChg>
      <pc:sldChg chg="modSp add mod setBg">
        <pc:chgData name="Sâm Ngô Ngọc" userId="ae4caf3270ddc5e4" providerId="LiveId" clId="{F8E82718-0CD1-48F4-83A9-876C9CACD705}" dt="2023-05-20T15:20:29.766" v="5451" actId="20577"/>
        <pc:sldMkLst>
          <pc:docMk/>
          <pc:sldMk cId="721314553" sldId="470"/>
        </pc:sldMkLst>
        <pc:spChg chg="mod">
          <ac:chgData name="Sâm Ngô Ngọc" userId="ae4caf3270ddc5e4" providerId="LiveId" clId="{F8E82718-0CD1-48F4-83A9-876C9CACD705}" dt="2023-05-20T15:20:29.766" v="5451" actId="20577"/>
          <ac:spMkLst>
            <pc:docMk/>
            <pc:sldMk cId="721314553" sldId="470"/>
            <ac:spMk id="2" creationId="{6C4FB8E4-BA90-E443-1F97-F488651B5052}"/>
          </ac:spMkLst>
        </pc:spChg>
      </pc:sldChg>
      <pc:sldChg chg="addSp modSp add mod setBg">
        <pc:chgData name="Sâm Ngô Ngọc" userId="ae4caf3270ddc5e4" providerId="LiveId" clId="{F8E82718-0CD1-48F4-83A9-876C9CACD705}" dt="2023-05-20T15:31:22.377" v="6006"/>
        <pc:sldMkLst>
          <pc:docMk/>
          <pc:sldMk cId="55626625" sldId="471"/>
        </pc:sldMkLst>
        <pc:spChg chg="mod">
          <ac:chgData name="Sâm Ngô Ngọc" userId="ae4caf3270ddc5e4" providerId="LiveId" clId="{F8E82718-0CD1-48F4-83A9-876C9CACD705}" dt="2023-05-20T15:31:09.154" v="6000" actId="20577"/>
          <ac:spMkLst>
            <pc:docMk/>
            <pc:sldMk cId="55626625" sldId="471"/>
            <ac:spMk id="2" creationId="{6C4FB8E4-BA90-E443-1F97-F488651B5052}"/>
          </ac:spMkLst>
        </pc:spChg>
        <pc:spChg chg="add mod">
          <ac:chgData name="Sâm Ngô Ngọc" userId="ae4caf3270ddc5e4" providerId="LiveId" clId="{F8E82718-0CD1-48F4-83A9-876C9CACD705}" dt="2023-05-20T15:27:24.045" v="5873" actId="1037"/>
          <ac:spMkLst>
            <pc:docMk/>
            <pc:sldMk cId="55626625" sldId="471"/>
            <ac:spMk id="4" creationId="{54DEFEAE-61FC-8A44-5046-128A2444A9A6}"/>
          </ac:spMkLst>
        </pc:spChg>
        <pc:spChg chg="add mod">
          <ac:chgData name="Sâm Ngô Ngọc" userId="ae4caf3270ddc5e4" providerId="LiveId" clId="{F8E82718-0CD1-48F4-83A9-876C9CACD705}" dt="2023-05-20T15:30:49.579" v="5911" actId="1035"/>
          <ac:spMkLst>
            <pc:docMk/>
            <pc:sldMk cId="55626625" sldId="471"/>
            <ac:spMk id="8" creationId="{08C195BE-95B5-694F-6238-9A1B333EC056}"/>
          </ac:spMkLst>
        </pc:spChg>
      </pc:sldChg>
      <pc:sldChg chg="modSp add mod">
        <pc:chgData name="Sâm Ngô Ngọc" userId="ae4caf3270ddc5e4" providerId="LiveId" clId="{F8E82718-0CD1-48F4-83A9-876C9CACD705}" dt="2023-05-20T16:17:42.631" v="6589" actId="2710"/>
        <pc:sldMkLst>
          <pc:docMk/>
          <pc:sldMk cId="3977425982" sldId="472"/>
        </pc:sldMkLst>
        <pc:spChg chg="mod">
          <ac:chgData name="Sâm Ngô Ngọc" userId="ae4caf3270ddc5e4" providerId="LiveId" clId="{F8E82718-0CD1-48F4-83A9-876C9CACD705}" dt="2023-05-20T16:17:42.631" v="6589" actId="2710"/>
          <ac:spMkLst>
            <pc:docMk/>
            <pc:sldMk cId="3977425982" sldId="472"/>
            <ac:spMk id="2" creationId="{6C4FB8E4-BA90-E443-1F97-F488651B5052}"/>
          </ac:spMkLst>
        </pc:spChg>
      </pc:sldChg>
      <pc:sldChg chg="modSp add mod">
        <pc:chgData name="Sâm Ngô Ngọc" userId="ae4caf3270ddc5e4" providerId="LiveId" clId="{F8E82718-0CD1-48F4-83A9-876C9CACD705}" dt="2023-05-20T16:24:32.102" v="6719" actId="20577"/>
        <pc:sldMkLst>
          <pc:docMk/>
          <pc:sldMk cId="740282188" sldId="473"/>
        </pc:sldMkLst>
        <pc:spChg chg="mod">
          <ac:chgData name="Sâm Ngô Ngọc" userId="ae4caf3270ddc5e4" providerId="LiveId" clId="{F8E82718-0CD1-48F4-83A9-876C9CACD705}" dt="2023-05-20T16:24:32.102" v="6719" actId="20577"/>
          <ac:spMkLst>
            <pc:docMk/>
            <pc:sldMk cId="740282188" sldId="473"/>
            <ac:spMk id="2" creationId="{6C4FB8E4-BA90-E443-1F97-F488651B5052}"/>
          </ac:spMkLst>
        </pc:spChg>
      </pc:sldChg>
      <pc:sldChg chg="add del">
        <pc:chgData name="Sâm Ngô Ngọc" userId="ae4caf3270ddc5e4" providerId="LiveId" clId="{F8E82718-0CD1-48F4-83A9-876C9CACD705}" dt="2023-05-21T07:58:14.126" v="7299" actId="47"/>
        <pc:sldMkLst>
          <pc:docMk/>
          <pc:sldMk cId="2831408352" sldId="474"/>
        </pc:sldMkLst>
      </pc:sldChg>
      <pc:sldChg chg="modSp add mod ord">
        <pc:chgData name="Sâm Ngô Ngọc" userId="ae4caf3270ddc5e4" providerId="LiveId" clId="{F8E82718-0CD1-48F4-83A9-876C9CACD705}" dt="2023-05-21T08:07:15.234" v="7464" actId="20577"/>
        <pc:sldMkLst>
          <pc:docMk/>
          <pc:sldMk cId="3431690937" sldId="474"/>
        </pc:sldMkLst>
        <pc:spChg chg="mod">
          <ac:chgData name="Sâm Ngô Ngọc" userId="ae4caf3270ddc5e4" providerId="LiveId" clId="{F8E82718-0CD1-48F4-83A9-876C9CACD705}" dt="2023-05-21T08:07:15.234" v="7464" actId="20577"/>
          <ac:spMkLst>
            <pc:docMk/>
            <pc:sldMk cId="3431690937" sldId="474"/>
            <ac:spMk id="2" creationId="{6C4FB8E4-BA90-E443-1F97-F488651B5052}"/>
          </ac:spMkLst>
        </pc:spChg>
      </pc:sldChg>
      <pc:sldChg chg="modSp add mod">
        <pc:chgData name="Sâm Ngô Ngọc" userId="ae4caf3270ddc5e4" providerId="LiveId" clId="{F8E82718-0CD1-48F4-83A9-876C9CACD705}" dt="2023-05-21T08:11:51.369" v="7707" actId="20577"/>
        <pc:sldMkLst>
          <pc:docMk/>
          <pc:sldMk cId="2523008590" sldId="475"/>
        </pc:sldMkLst>
        <pc:spChg chg="mod">
          <ac:chgData name="Sâm Ngô Ngọc" userId="ae4caf3270ddc5e4" providerId="LiveId" clId="{F8E82718-0CD1-48F4-83A9-876C9CACD705}" dt="2023-05-21T08:11:51.369" v="7707" actId="20577"/>
          <ac:spMkLst>
            <pc:docMk/>
            <pc:sldMk cId="2523008590" sldId="475"/>
            <ac:spMk id="2" creationId="{6C4FB8E4-BA90-E443-1F97-F488651B5052}"/>
          </ac:spMkLst>
        </pc:spChg>
      </pc:sldChg>
    </pc:docChg>
  </pc:docChgLst>
  <pc:docChgLst>
    <pc:chgData name="Sâm Ngô Ngọc" userId="ae4caf3270ddc5e4" providerId="LiveId" clId="{F7DB4ECB-EA91-4484-886C-387ED6E7A052}"/>
    <pc:docChg chg="undo custSel addSld delSld modSld sldOrd modSection">
      <pc:chgData name="Sâm Ngô Ngọc" userId="ae4caf3270ddc5e4" providerId="LiveId" clId="{F7DB4ECB-EA91-4484-886C-387ED6E7A052}" dt="2023-05-15T10:42:43.212" v="9473" actId="20577"/>
      <pc:docMkLst>
        <pc:docMk/>
      </pc:docMkLst>
      <pc:sldChg chg="modSp mod">
        <pc:chgData name="Sâm Ngô Ngọc" userId="ae4caf3270ddc5e4" providerId="LiveId" clId="{F7DB4ECB-EA91-4484-886C-387ED6E7A052}" dt="2023-05-12T00:42:16.104" v="11" actId="20577"/>
        <pc:sldMkLst>
          <pc:docMk/>
          <pc:sldMk cId="272564004" sldId="261"/>
        </pc:sldMkLst>
        <pc:spChg chg="mod">
          <ac:chgData name="Sâm Ngô Ngọc" userId="ae4caf3270ddc5e4" providerId="LiveId" clId="{F7DB4ECB-EA91-4484-886C-387ED6E7A052}" dt="2023-05-12T00:42:16.104" v="11" actId="20577"/>
          <ac:spMkLst>
            <pc:docMk/>
            <pc:sldMk cId="272564004" sldId="261"/>
            <ac:spMk id="8" creationId="{884563B1-13AE-4416-99F3-7E6EA49AC57C}"/>
          </ac:spMkLst>
        </pc:spChg>
      </pc:sldChg>
      <pc:sldChg chg="addSp modSp mod">
        <pc:chgData name="Sâm Ngô Ngọc" userId="ae4caf3270ddc5e4" providerId="LiveId" clId="{F7DB4ECB-EA91-4484-886C-387ED6E7A052}" dt="2023-05-12T00:44:28.843" v="93" actId="1076"/>
        <pc:sldMkLst>
          <pc:docMk/>
          <pc:sldMk cId="2982654001" sldId="262"/>
        </pc:sldMkLst>
        <pc:spChg chg="mod">
          <ac:chgData name="Sâm Ngô Ngọc" userId="ae4caf3270ddc5e4" providerId="LiveId" clId="{F7DB4ECB-EA91-4484-886C-387ED6E7A052}" dt="2023-05-12T00:44:07.737" v="91" actId="20577"/>
          <ac:spMkLst>
            <pc:docMk/>
            <pc:sldMk cId="2982654001" sldId="262"/>
            <ac:spMk id="2" creationId="{6C4FB8E4-BA90-E443-1F97-F488651B5052}"/>
          </ac:spMkLst>
        </pc:spChg>
        <pc:spChg chg="add mod">
          <ac:chgData name="Sâm Ngô Ngọc" userId="ae4caf3270ddc5e4" providerId="LiveId" clId="{F7DB4ECB-EA91-4484-886C-387ED6E7A052}" dt="2023-05-12T00:44:28.843" v="93" actId="1076"/>
          <ac:spMkLst>
            <pc:docMk/>
            <pc:sldMk cId="2982654001" sldId="262"/>
            <ac:spMk id="3" creationId="{BAC24DDC-B686-7D58-F551-65607B9F552D}"/>
          </ac:spMkLst>
        </pc:spChg>
        <pc:picChg chg="add mod">
          <ac:chgData name="Sâm Ngô Ngọc" userId="ae4caf3270ddc5e4" providerId="LiveId" clId="{F7DB4ECB-EA91-4484-886C-387ED6E7A052}" dt="2023-05-12T00:44:28.843" v="93" actId="1076"/>
          <ac:picMkLst>
            <pc:docMk/>
            <pc:sldMk cId="2982654001" sldId="262"/>
            <ac:picMk id="4" creationId="{10832EF0-C927-DEE3-F870-76DD8C5864B8}"/>
          </ac:picMkLst>
        </pc:picChg>
      </pc:sldChg>
      <pc:sldChg chg="add del">
        <pc:chgData name="Sâm Ngô Ngọc" userId="ae4caf3270ddc5e4" providerId="LiveId" clId="{F7DB4ECB-EA91-4484-886C-387ED6E7A052}" dt="2023-05-12T06:39:37.781" v="916" actId="47"/>
        <pc:sldMkLst>
          <pc:docMk/>
          <pc:sldMk cId="3006370717" sldId="267"/>
        </pc:sldMkLst>
      </pc:sldChg>
      <pc:sldChg chg="modSp mod">
        <pc:chgData name="Sâm Ngô Ngọc" userId="ae4caf3270ddc5e4" providerId="LiveId" clId="{F7DB4ECB-EA91-4484-886C-387ED6E7A052}" dt="2023-05-15T09:46:29.831" v="5251" actId="20577"/>
        <pc:sldMkLst>
          <pc:docMk/>
          <pc:sldMk cId="4093378301" sldId="276"/>
        </pc:sldMkLst>
        <pc:spChg chg="mod">
          <ac:chgData name="Sâm Ngô Ngọc" userId="ae4caf3270ddc5e4" providerId="LiveId" clId="{F7DB4ECB-EA91-4484-886C-387ED6E7A052}" dt="2023-05-15T09:46:29.831" v="5251" actId="20577"/>
          <ac:spMkLst>
            <pc:docMk/>
            <pc:sldMk cId="4093378301" sldId="276"/>
            <ac:spMk id="2" creationId="{6D12DEAD-CDB7-29DB-04BB-1CFC91723007}"/>
          </ac:spMkLst>
        </pc:spChg>
      </pc:sldChg>
      <pc:sldChg chg="modSp add del mod">
        <pc:chgData name="Sâm Ngô Ngọc" userId="ae4caf3270ddc5e4" providerId="LiveId" clId="{F7DB4ECB-EA91-4484-886C-387ED6E7A052}" dt="2023-05-12T06:57:16.166" v="1434" actId="20577"/>
        <pc:sldMkLst>
          <pc:docMk/>
          <pc:sldMk cId="1244889510" sldId="363"/>
        </pc:sldMkLst>
        <pc:spChg chg="mod">
          <ac:chgData name="Sâm Ngô Ngọc" userId="ae4caf3270ddc5e4" providerId="LiveId" clId="{F7DB4ECB-EA91-4484-886C-387ED6E7A052}" dt="2023-05-12T06:57:16.166" v="1434" actId="20577"/>
          <ac:spMkLst>
            <pc:docMk/>
            <pc:sldMk cId="1244889510" sldId="363"/>
            <ac:spMk id="2" creationId="{6C4FB8E4-BA90-E443-1F97-F488651B5052}"/>
          </ac:spMkLst>
        </pc:spChg>
      </pc:sldChg>
      <pc:sldChg chg="del">
        <pc:chgData name="Sâm Ngô Ngọc" userId="ae4caf3270ddc5e4" providerId="LiveId" clId="{F7DB4ECB-EA91-4484-886C-387ED6E7A052}" dt="2023-05-12T00:44:34.737" v="94" actId="47"/>
        <pc:sldMkLst>
          <pc:docMk/>
          <pc:sldMk cId="3818345128" sldId="373"/>
        </pc:sldMkLst>
      </pc:sldChg>
      <pc:sldChg chg="del">
        <pc:chgData name="Sâm Ngô Ngọc" userId="ae4caf3270ddc5e4" providerId="LiveId" clId="{F7DB4ECB-EA91-4484-886C-387ED6E7A052}" dt="2023-05-12T00:44:35.250" v="95" actId="47"/>
        <pc:sldMkLst>
          <pc:docMk/>
          <pc:sldMk cId="723495555" sldId="374"/>
        </pc:sldMkLst>
      </pc:sldChg>
      <pc:sldChg chg="del">
        <pc:chgData name="Sâm Ngô Ngọc" userId="ae4caf3270ddc5e4" providerId="LiveId" clId="{F7DB4ECB-EA91-4484-886C-387ED6E7A052}" dt="2023-05-12T00:44:35.737" v="96" actId="47"/>
        <pc:sldMkLst>
          <pc:docMk/>
          <pc:sldMk cId="2594766916" sldId="375"/>
        </pc:sldMkLst>
      </pc:sldChg>
      <pc:sldChg chg="del">
        <pc:chgData name="Sâm Ngô Ngọc" userId="ae4caf3270ddc5e4" providerId="LiveId" clId="{F7DB4ECB-EA91-4484-886C-387ED6E7A052}" dt="2023-05-12T00:44:36.221" v="97" actId="47"/>
        <pc:sldMkLst>
          <pc:docMk/>
          <pc:sldMk cId="789049655" sldId="376"/>
        </pc:sldMkLst>
      </pc:sldChg>
      <pc:sldChg chg="del">
        <pc:chgData name="Sâm Ngô Ngọc" userId="ae4caf3270ddc5e4" providerId="LiveId" clId="{F7DB4ECB-EA91-4484-886C-387ED6E7A052}" dt="2023-05-12T00:44:36.754" v="98" actId="47"/>
        <pc:sldMkLst>
          <pc:docMk/>
          <pc:sldMk cId="3429015544" sldId="377"/>
        </pc:sldMkLst>
      </pc:sldChg>
      <pc:sldChg chg="del">
        <pc:chgData name="Sâm Ngô Ngọc" userId="ae4caf3270ddc5e4" providerId="LiveId" clId="{F7DB4ECB-EA91-4484-886C-387ED6E7A052}" dt="2023-05-12T00:44:37.244" v="99" actId="47"/>
        <pc:sldMkLst>
          <pc:docMk/>
          <pc:sldMk cId="2933169628" sldId="379"/>
        </pc:sldMkLst>
      </pc:sldChg>
      <pc:sldChg chg="del">
        <pc:chgData name="Sâm Ngô Ngọc" userId="ae4caf3270ddc5e4" providerId="LiveId" clId="{F7DB4ECB-EA91-4484-886C-387ED6E7A052}" dt="2023-05-12T00:44:37.693" v="100" actId="47"/>
        <pc:sldMkLst>
          <pc:docMk/>
          <pc:sldMk cId="3649253800" sldId="380"/>
        </pc:sldMkLst>
      </pc:sldChg>
      <pc:sldChg chg="add del">
        <pc:chgData name="Sâm Ngô Ngọc" userId="ae4caf3270ddc5e4" providerId="LiveId" clId="{F7DB4ECB-EA91-4484-886C-387ED6E7A052}" dt="2023-05-12T06:39:37.781" v="916" actId="47"/>
        <pc:sldMkLst>
          <pc:docMk/>
          <pc:sldMk cId="1518303678" sldId="381"/>
        </pc:sldMkLst>
      </pc:sldChg>
      <pc:sldChg chg="add del">
        <pc:chgData name="Sâm Ngô Ngọc" userId="ae4caf3270ddc5e4" providerId="LiveId" clId="{F7DB4ECB-EA91-4484-886C-387ED6E7A052}" dt="2023-05-12T06:39:37.781" v="916" actId="47"/>
        <pc:sldMkLst>
          <pc:docMk/>
          <pc:sldMk cId="2968603083" sldId="382"/>
        </pc:sldMkLst>
      </pc:sldChg>
      <pc:sldChg chg="add del">
        <pc:chgData name="Sâm Ngô Ngọc" userId="ae4caf3270ddc5e4" providerId="LiveId" clId="{F7DB4ECB-EA91-4484-886C-387ED6E7A052}" dt="2023-05-12T06:39:37.781" v="916" actId="47"/>
        <pc:sldMkLst>
          <pc:docMk/>
          <pc:sldMk cId="1753079142" sldId="383"/>
        </pc:sldMkLst>
      </pc:sldChg>
      <pc:sldChg chg="add del">
        <pc:chgData name="Sâm Ngô Ngọc" userId="ae4caf3270ddc5e4" providerId="LiveId" clId="{F7DB4ECB-EA91-4484-886C-387ED6E7A052}" dt="2023-05-12T06:39:37.781" v="916" actId="47"/>
        <pc:sldMkLst>
          <pc:docMk/>
          <pc:sldMk cId="1761626984" sldId="384"/>
        </pc:sldMkLst>
      </pc:sldChg>
      <pc:sldChg chg="add del">
        <pc:chgData name="Sâm Ngô Ngọc" userId="ae4caf3270ddc5e4" providerId="LiveId" clId="{F7DB4ECB-EA91-4484-886C-387ED6E7A052}" dt="2023-05-12T06:39:37.781" v="916" actId="47"/>
        <pc:sldMkLst>
          <pc:docMk/>
          <pc:sldMk cId="3306744991" sldId="385"/>
        </pc:sldMkLst>
      </pc:sldChg>
      <pc:sldChg chg="add del">
        <pc:chgData name="Sâm Ngô Ngọc" userId="ae4caf3270ddc5e4" providerId="LiveId" clId="{F7DB4ECB-EA91-4484-886C-387ED6E7A052}" dt="2023-05-12T06:39:37.781" v="916" actId="47"/>
        <pc:sldMkLst>
          <pc:docMk/>
          <pc:sldMk cId="2765270998" sldId="386"/>
        </pc:sldMkLst>
      </pc:sldChg>
      <pc:sldChg chg="del">
        <pc:chgData name="Sâm Ngô Ngọc" userId="ae4caf3270ddc5e4" providerId="LiveId" clId="{F7DB4ECB-EA91-4484-886C-387ED6E7A052}" dt="2023-05-12T06:39:37.781" v="916" actId="47"/>
        <pc:sldMkLst>
          <pc:docMk/>
          <pc:sldMk cId="1529509295" sldId="387"/>
        </pc:sldMkLst>
      </pc:sldChg>
      <pc:sldChg chg="del">
        <pc:chgData name="Sâm Ngô Ngọc" userId="ae4caf3270ddc5e4" providerId="LiveId" clId="{F7DB4ECB-EA91-4484-886C-387ED6E7A052}" dt="2023-05-12T06:39:37.781" v="916" actId="47"/>
        <pc:sldMkLst>
          <pc:docMk/>
          <pc:sldMk cId="1791943886" sldId="390"/>
        </pc:sldMkLst>
      </pc:sldChg>
      <pc:sldChg chg="del">
        <pc:chgData name="Sâm Ngô Ngọc" userId="ae4caf3270ddc5e4" providerId="LiveId" clId="{F7DB4ECB-EA91-4484-886C-387ED6E7A052}" dt="2023-05-12T06:39:37.781" v="916" actId="47"/>
        <pc:sldMkLst>
          <pc:docMk/>
          <pc:sldMk cId="1946186268" sldId="391"/>
        </pc:sldMkLst>
      </pc:sldChg>
      <pc:sldChg chg="del">
        <pc:chgData name="Sâm Ngô Ngọc" userId="ae4caf3270ddc5e4" providerId="LiveId" clId="{F7DB4ECB-EA91-4484-886C-387ED6E7A052}" dt="2023-05-12T06:39:37.781" v="916" actId="47"/>
        <pc:sldMkLst>
          <pc:docMk/>
          <pc:sldMk cId="3042712317" sldId="392"/>
        </pc:sldMkLst>
      </pc:sldChg>
      <pc:sldChg chg="modSp mod">
        <pc:chgData name="Sâm Ngô Ngọc" userId="ae4caf3270ddc5e4" providerId="LiveId" clId="{F7DB4ECB-EA91-4484-886C-387ED6E7A052}" dt="2023-05-15T09:46:45.201" v="5286" actId="20577"/>
        <pc:sldMkLst>
          <pc:docMk/>
          <pc:sldMk cId="3038705262" sldId="393"/>
        </pc:sldMkLst>
        <pc:spChg chg="mod">
          <ac:chgData name="Sâm Ngô Ngọc" userId="ae4caf3270ddc5e4" providerId="LiveId" clId="{F7DB4ECB-EA91-4484-886C-387ED6E7A052}" dt="2023-05-15T09:46:45.201" v="5286" actId="20577"/>
          <ac:spMkLst>
            <pc:docMk/>
            <pc:sldMk cId="3038705262" sldId="393"/>
            <ac:spMk id="8" creationId="{884563B1-13AE-4416-99F3-7E6EA49AC57C}"/>
          </ac:spMkLst>
        </pc:spChg>
      </pc:sldChg>
      <pc:sldChg chg="modSp mod">
        <pc:chgData name="Sâm Ngô Ngọc" userId="ae4caf3270ddc5e4" providerId="LiveId" clId="{F7DB4ECB-EA91-4484-886C-387ED6E7A052}" dt="2023-05-15T09:47:36.446" v="5447" actId="20577"/>
        <pc:sldMkLst>
          <pc:docMk/>
          <pc:sldMk cId="3910014284" sldId="394"/>
        </pc:sldMkLst>
        <pc:spChg chg="mod">
          <ac:chgData name="Sâm Ngô Ngọc" userId="ae4caf3270ddc5e4" providerId="LiveId" clId="{F7DB4ECB-EA91-4484-886C-387ED6E7A052}" dt="2023-05-15T09:47:36.446" v="5447" actId="20577"/>
          <ac:spMkLst>
            <pc:docMk/>
            <pc:sldMk cId="3910014284" sldId="394"/>
            <ac:spMk id="12" creationId="{07924308-ACF5-C35A-2FED-9460DE515394}"/>
          </ac:spMkLst>
        </pc:spChg>
        <pc:spChg chg="mod">
          <ac:chgData name="Sâm Ngô Ngọc" userId="ae4caf3270ddc5e4" providerId="LiveId" clId="{F7DB4ECB-EA91-4484-886C-387ED6E7A052}" dt="2023-05-15T09:47:28.918" v="5424" actId="20577"/>
          <ac:spMkLst>
            <pc:docMk/>
            <pc:sldMk cId="3910014284" sldId="394"/>
            <ac:spMk id="16" creationId="{6F329C57-A798-0740-3D52-123C798D236B}"/>
          </ac:spMkLst>
        </pc:spChg>
        <pc:spChg chg="mod">
          <ac:chgData name="Sâm Ngô Ngọc" userId="ae4caf3270ddc5e4" providerId="LiveId" clId="{F7DB4ECB-EA91-4484-886C-387ED6E7A052}" dt="2023-05-15T09:47:17.522" v="5381" actId="1076"/>
          <ac:spMkLst>
            <pc:docMk/>
            <pc:sldMk cId="3910014284" sldId="394"/>
            <ac:spMk id="17" creationId="{E02CFFCD-0AE3-4685-A8A4-8F9DCC78C3FC}"/>
          </ac:spMkLst>
        </pc:spChg>
        <pc:spChg chg="mod">
          <ac:chgData name="Sâm Ngô Ngọc" userId="ae4caf3270ddc5e4" providerId="LiveId" clId="{F7DB4ECB-EA91-4484-886C-387ED6E7A052}" dt="2023-05-15T09:47:11.183" v="5380" actId="20577"/>
          <ac:spMkLst>
            <pc:docMk/>
            <pc:sldMk cId="3910014284" sldId="394"/>
            <ac:spMk id="36" creationId="{1D154696-20A3-4769-BCDF-44E06BD191E4}"/>
          </ac:spMkLst>
        </pc:spChg>
      </pc:sldChg>
      <pc:sldChg chg="modSp mod">
        <pc:chgData name="Sâm Ngô Ngọc" userId="ae4caf3270ddc5e4" providerId="LiveId" clId="{F7DB4ECB-EA91-4484-886C-387ED6E7A052}" dt="2023-05-15T09:57:01.230" v="5793" actId="20577"/>
        <pc:sldMkLst>
          <pc:docMk/>
          <pc:sldMk cId="1904492225" sldId="395"/>
        </pc:sldMkLst>
        <pc:spChg chg="mod">
          <ac:chgData name="Sâm Ngô Ngọc" userId="ae4caf3270ddc5e4" providerId="LiveId" clId="{F7DB4ECB-EA91-4484-886C-387ED6E7A052}" dt="2023-05-15T09:57:01.230" v="5793" actId="20577"/>
          <ac:spMkLst>
            <pc:docMk/>
            <pc:sldMk cId="1904492225" sldId="395"/>
            <ac:spMk id="2" creationId="{6C4FB8E4-BA90-E443-1F97-F488651B5052}"/>
          </ac:spMkLst>
        </pc:spChg>
        <pc:spChg chg="mod">
          <ac:chgData name="Sâm Ngô Ngọc" userId="ae4caf3270ddc5e4" providerId="LiveId" clId="{F7DB4ECB-EA91-4484-886C-387ED6E7A052}" dt="2023-05-15T09:51:21.151" v="5490" actId="20577"/>
          <ac:spMkLst>
            <pc:docMk/>
            <pc:sldMk cId="1904492225" sldId="395"/>
            <ac:spMk id="10" creationId="{23D1F212-2C64-40F3-914B-8EFD4765C29F}"/>
          </ac:spMkLst>
        </pc:spChg>
      </pc:sldChg>
      <pc:sldChg chg="del">
        <pc:chgData name="Sâm Ngô Ngọc" userId="ae4caf3270ddc5e4" providerId="LiveId" clId="{F7DB4ECB-EA91-4484-886C-387ED6E7A052}" dt="2023-05-15T09:57:12.096" v="5794" actId="47"/>
        <pc:sldMkLst>
          <pc:docMk/>
          <pc:sldMk cId="202467308" sldId="396"/>
        </pc:sldMkLst>
      </pc:sldChg>
      <pc:sldChg chg="addSp delSp modSp mod">
        <pc:chgData name="Sâm Ngô Ngọc" userId="ae4caf3270ddc5e4" providerId="LiveId" clId="{F7DB4ECB-EA91-4484-886C-387ED6E7A052}" dt="2023-05-15T10:03:56.789" v="5992"/>
        <pc:sldMkLst>
          <pc:docMk/>
          <pc:sldMk cId="3501580004" sldId="397"/>
        </pc:sldMkLst>
        <pc:spChg chg="mod">
          <ac:chgData name="Sâm Ngô Ngọc" userId="ae4caf3270ddc5e4" providerId="LiveId" clId="{F7DB4ECB-EA91-4484-886C-387ED6E7A052}" dt="2023-05-15T10:01:03.863" v="5988" actId="20577"/>
          <ac:spMkLst>
            <pc:docMk/>
            <pc:sldMk cId="3501580004" sldId="397"/>
            <ac:spMk id="2" creationId="{6C4FB8E4-BA90-E443-1F97-F488651B5052}"/>
          </ac:spMkLst>
        </pc:spChg>
        <pc:spChg chg="add mod">
          <ac:chgData name="Sâm Ngô Ngọc" userId="ae4caf3270ddc5e4" providerId="LiveId" clId="{F7DB4ECB-EA91-4484-886C-387ED6E7A052}" dt="2023-05-15T10:03:56.789" v="5992"/>
          <ac:spMkLst>
            <pc:docMk/>
            <pc:sldMk cId="3501580004" sldId="397"/>
            <ac:spMk id="3" creationId="{3FFB0F99-5B55-551A-DC68-8FDA7F42D214}"/>
          </ac:spMkLst>
        </pc:spChg>
        <pc:spChg chg="add mod">
          <ac:chgData name="Sâm Ngô Ngọc" userId="ae4caf3270ddc5e4" providerId="LiveId" clId="{F7DB4ECB-EA91-4484-886C-387ED6E7A052}" dt="2023-05-15T10:03:56.789" v="5992"/>
          <ac:spMkLst>
            <pc:docMk/>
            <pc:sldMk cId="3501580004" sldId="397"/>
            <ac:spMk id="4" creationId="{8EE6A17D-264C-D5B8-1B1E-0F54824146E6}"/>
          </ac:spMkLst>
        </pc:spChg>
        <pc:spChg chg="del">
          <ac:chgData name="Sâm Ngô Ngọc" userId="ae4caf3270ddc5e4" providerId="LiveId" clId="{F7DB4ECB-EA91-4484-886C-387ED6E7A052}" dt="2023-05-15T10:03:56.518" v="5991" actId="478"/>
          <ac:spMkLst>
            <pc:docMk/>
            <pc:sldMk cId="3501580004" sldId="397"/>
            <ac:spMk id="6" creationId="{B2AA74DD-4CCA-45C7-AA68-1858A98E0119}"/>
          </ac:spMkLst>
        </pc:spChg>
        <pc:spChg chg="del">
          <ac:chgData name="Sâm Ngô Ngọc" userId="ae4caf3270ddc5e4" providerId="LiveId" clId="{F7DB4ECB-EA91-4484-886C-387ED6E7A052}" dt="2023-05-15T10:03:56.518" v="5991" actId="478"/>
          <ac:spMkLst>
            <pc:docMk/>
            <pc:sldMk cId="3501580004" sldId="397"/>
            <ac:spMk id="10" creationId="{23D1F212-2C64-40F3-914B-8EFD4765C29F}"/>
          </ac:spMkLst>
        </pc:spChg>
      </pc:sldChg>
      <pc:sldChg chg="delSp del mod">
        <pc:chgData name="Sâm Ngô Ngọc" userId="ae4caf3270ddc5e4" providerId="LiveId" clId="{F7DB4ECB-EA91-4484-886C-387ED6E7A052}" dt="2023-05-15T10:04:04.445" v="5994" actId="47"/>
        <pc:sldMkLst>
          <pc:docMk/>
          <pc:sldMk cId="3243435095" sldId="398"/>
        </pc:sldMkLst>
        <pc:picChg chg="del">
          <ac:chgData name="Sâm Ngô Ngọc" userId="ae4caf3270ddc5e4" providerId="LiveId" clId="{F7DB4ECB-EA91-4484-886C-387ED6E7A052}" dt="2023-05-15T10:01:10.014" v="5990" actId="478"/>
          <ac:picMkLst>
            <pc:docMk/>
            <pc:sldMk cId="3243435095" sldId="398"/>
            <ac:picMk id="3" creationId="{E6967D5B-2389-317C-2968-0C31C37E7420}"/>
          </ac:picMkLst>
        </pc:picChg>
        <pc:picChg chg="del">
          <ac:chgData name="Sâm Ngô Ngọc" userId="ae4caf3270ddc5e4" providerId="LiveId" clId="{F7DB4ECB-EA91-4484-886C-387ED6E7A052}" dt="2023-05-15T10:01:09.475" v="5989" actId="478"/>
          <ac:picMkLst>
            <pc:docMk/>
            <pc:sldMk cId="3243435095" sldId="398"/>
            <ac:picMk id="5" creationId="{B96BA84E-60B7-BA4E-5318-CFB1D6F54377}"/>
          </ac:picMkLst>
        </pc:picChg>
      </pc:sldChg>
      <pc:sldChg chg="del">
        <pc:chgData name="Sâm Ngô Ngọc" userId="ae4caf3270ddc5e4" providerId="LiveId" clId="{F7DB4ECB-EA91-4484-886C-387ED6E7A052}" dt="2023-05-15T10:04:05.084" v="5995" actId="47"/>
        <pc:sldMkLst>
          <pc:docMk/>
          <pc:sldMk cId="2076656733" sldId="399"/>
        </pc:sldMkLst>
      </pc:sldChg>
      <pc:sldChg chg="del">
        <pc:chgData name="Sâm Ngô Ngọc" userId="ae4caf3270ddc5e4" providerId="LiveId" clId="{F7DB4ECB-EA91-4484-886C-387ED6E7A052}" dt="2023-05-15T10:04:06.335" v="5996" actId="47"/>
        <pc:sldMkLst>
          <pc:docMk/>
          <pc:sldMk cId="2647462332" sldId="400"/>
        </pc:sldMkLst>
      </pc:sldChg>
      <pc:sldChg chg="del">
        <pc:chgData name="Sâm Ngô Ngọc" userId="ae4caf3270ddc5e4" providerId="LiveId" clId="{F7DB4ECB-EA91-4484-886C-387ED6E7A052}" dt="2023-05-15T10:04:07.352" v="5997" actId="47"/>
        <pc:sldMkLst>
          <pc:docMk/>
          <pc:sldMk cId="258449684" sldId="401"/>
        </pc:sldMkLst>
      </pc:sldChg>
      <pc:sldChg chg="del">
        <pc:chgData name="Sâm Ngô Ngọc" userId="ae4caf3270ddc5e4" providerId="LiveId" clId="{F7DB4ECB-EA91-4484-886C-387ED6E7A052}" dt="2023-05-15T10:04:08.294" v="5998" actId="47"/>
        <pc:sldMkLst>
          <pc:docMk/>
          <pc:sldMk cId="1244251277" sldId="402"/>
        </pc:sldMkLst>
      </pc:sldChg>
      <pc:sldChg chg="del">
        <pc:chgData name="Sâm Ngô Ngọc" userId="ae4caf3270ddc5e4" providerId="LiveId" clId="{F7DB4ECB-EA91-4484-886C-387ED6E7A052}" dt="2023-05-15T10:04:08.449" v="5999" actId="47"/>
        <pc:sldMkLst>
          <pc:docMk/>
          <pc:sldMk cId="1066038546" sldId="403"/>
        </pc:sldMkLst>
      </pc:sldChg>
      <pc:sldChg chg="del">
        <pc:chgData name="Sâm Ngô Ngọc" userId="ae4caf3270ddc5e4" providerId="LiveId" clId="{F7DB4ECB-EA91-4484-886C-387ED6E7A052}" dt="2023-05-15T10:04:09.343" v="6000" actId="47"/>
        <pc:sldMkLst>
          <pc:docMk/>
          <pc:sldMk cId="3339566718" sldId="404"/>
        </pc:sldMkLst>
      </pc:sldChg>
      <pc:sldChg chg="del">
        <pc:chgData name="Sâm Ngô Ngọc" userId="ae4caf3270ddc5e4" providerId="LiveId" clId="{F7DB4ECB-EA91-4484-886C-387ED6E7A052}" dt="2023-05-15T10:04:09.806" v="6001" actId="47"/>
        <pc:sldMkLst>
          <pc:docMk/>
          <pc:sldMk cId="3667316278" sldId="405"/>
        </pc:sldMkLst>
      </pc:sldChg>
      <pc:sldChg chg="del">
        <pc:chgData name="Sâm Ngô Ngọc" userId="ae4caf3270ddc5e4" providerId="LiveId" clId="{F7DB4ECB-EA91-4484-886C-387ED6E7A052}" dt="2023-05-15T10:04:10.246" v="6002" actId="47"/>
        <pc:sldMkLst>
          <pc:docMk/>
          <pc:sldMk cId="1109775483" sldId="406"/>
        </pc:sldMkLst>
      </pc:sldChg>
      <pc:sldChg chg="modSp mod">
        <pc:chgData name="Sâm Ngô Ngọc" userId="ae4caf3270ddc5e4" providerId="LiveId" clId="{F7DB4ECB-EA91-4484-886C-387ED6E7A052}" dt="2023-05-15T10:11:41.291" v="7294" actId="20577"/>
        <pc:sldMkLst>
          <pc:docMk/>
          <pc:sldMk cId="426971137" sldId="407"/>
        </pc:sldMkLst>
        <pc:spChg chg="mod">
          <ac:chgData name="Sâm Ngô Ngọc" userId="ae4caf3270ddc5e4" providerId="LiveId" clId="{F7DB4ECB-EA91-4484-886C-387ED6E7A052}" dt="2023-05-15T10:11:41.291" v="7294" actId="20577"/>
          <ac:spMkLst>
            <pc:docMk/>
            <pc:sldMk cId="426971137" sldId="407"/>
            <ac:spMk id="2" creationId="{6C4FB8E4-BA90-E443-1F97-F488651B5052}"/>
          </ac:spMkLst>
        </pc:spChg>
        <pc:spChg chg="mod">
          <ac:chgData name="Sâm Ngô Ngọc" userId="ae4caf3270ddc5e4" providerId="LiveId" clId="{F7DB4ECB-EA91-4484-886C-387ED6E7A052}" dt="2023-05-15T10:09:42.069" v="6809" actId="20577"/>
          <ac:spMkLst>
            <pc:docMk/>
            <pc:sldMk cId="426971137" sldId="407"/>
            <ac:spMk id="10" creationId="{23D1F212-2C64-40F3-914B-8EFD4765C29F}"/>
          </ac:spMkLst>
        </pc:spChg>
      </pc:sldChg>
      <pc:sldChg chg="del">
        <pc:chgData name="Sâm Ngô Ngọc" userId="ae4caf3270ddc5e4" providerId="LiveId" clId="{F7DB4ECB-EA91-4484-886C-387ED6E7A052}" dt="2023-05-15T10:11:50.469" v="7295" actId="47"/>
        <pc:sldMkLst>
          <pc:docMk/>
          <pc:sldMk cId="544084473" sldId="408"/>
        </pc:sldMkLst>
      </pc:sldChg>
      <pc:sldChg chg="delSp modSp mod">
        <pc:chgData name="Sâm Ngô Ngọc" userId="ae4caf3270ddc5e4" providerId="LiveId" clId="{F7DB4ECB-EA91-4484-886C-387ED6E7A052}" dt="2023-05-15T10:20:43.165" v="8167" actId="20577"/>
        <pc:sldMkLst>
          <pc:docMk/>
          <pc:sldMk cId="1373936596" sldId="409"/>
        </pc:sldMkLst>
        <pc:spChg chg="mod">
          <ac:chgData name="Sâm Ngô Ngọc" userId="ae4caf3270ddc5e4" providerId="LiveId" clId="{F7DB4ECB-EA91-4484-886C-387ED6E7A052}" dt="2023-05-15T10:20:43.165" v="8167" actId="20577"/>
          <ac:spMkLst>
            <pc:docMk/>
            <pc:sldMk cId="1373936596" sldId="409"/>
            <ac:spMk id="2" creationId="{6C4FB8E4-BA90-E443-1F97-F488651B5052}"/>
          </ac:spMkLst>
        </pc:spChg>
        <pc:spChg chg="del">
          <ac:chgData name="Sâm Ngô Ngọc" userId="ae4caf3270ddc5e4" providerId="LiveId" clId="{F7DB4ECB-EA91-4484-886C-387ED6E7A052}" dt="2023-05-15T10:12:26.675" v="7367" actId="478"/>
          <ac:spMkLst>
            <pc:docMk/>
            <pc:sldMk cId="1373936596" sldId="409"/>
            <ac:spMk id="4" creationId="{7FA711D2-5DEF-FF21-3BCE-F4E6FC153790}"/>
          </ac:spMkLst>
        </pc:spChg>
        <pc:spChg chg="del">
          <ac:chgData name="Sâm Ngô Ngọc" userId="ae4caf3270ddc5e4" providerId="LiveId" clId="{F7DB4ECB-EA91-4484-886C-387ED6E7A052}" dt="2023-05-15T10:12:14.825" v="7342" actId="478"/>
          <ac:spMkLst>
            <pc:docMk/>
            <pc:sldMk cId="1373936596" sldId="409"/>
            <ac:spMk id="5" creationId="{77299F76-6884-6C6C-1DF0-20F4B84164EC}"/>
          </ac:spMkLst>
        </pc:spChg>
        <pc:spChg chg="mod">
          <ac:chgData name="Sâm Ngô Ngọc" userId="ae4caf3270ddc5e4" providerId="LiveId" clId="{F7DB4ECB-EA91-4484-886C-387ED6E7A052}" dt="2023-05-15T10:12:10.338" v="7341" actId="14100"/>
          <ac:spMkLst>
            <pc:docMk/>
            <pc:sldMk cId="1373936596" sldId="409"/>
            <ac:spMk id="6" creationId="{B2AA74DD-4CCA-45C7-AA68-1858A98E0119}"/>
          </ac:spMkLst>
        </pc:spChg>
        <pc:spChg chg="mod">
          <ac:chgData name="Sâm Ngô Ngọc" userId="ae4caf3270ddc5e4" providerId="LiveId" clId="{F7DB4ECB-EA91-4484-886C-387ED6E7A052}" dt="2023-05-15T10:12:06.260" v="7340" actId="20577"/>
          <ac:spMkLst>
            <pc:docMk/>
            <pc:sldMk cId="1373936596" sldId="409"/>
            <ac:spMk id="10" creationId="{23D1F212-2C64-40F3-914B-8EFD4765C29F}"/>
          </ac:spMkLst>
        </pc:spChg>
      </pc:sldChg>
      <pc:sldChg chg="del">
        <pc:chgData name="Sâm Ngô Ngọc" userId="ae4caf3270ddc5e4" providerId="LiveId" clId="{F7DB4ECB-EA91-4484-886C-387ED6E7A052}" dt="2023-05-15T10:17:41.530" v="8044" actId="47"/>
        <pc:sldMkLst>
          <pc:docMk/>
          <pc:sldMk cId="1799807343" sldId="410"/>
        </pc:sldMkLst>
      </pc:sldChg>
      <pc:sldChg chg="del">
        <pc:chgData name="Sâm Ngô Ngọc" userId="ae4caf3270ddc5e4" providerId="LiveId" clId="{F7DB4ECB-EA91-4484-886C-387ED6E7A052}" dt="2023-05-15T10:20:57.456" v="8169" actId="47"/>
        <pc:sldMkLst>
          <pc:docMk/>
          <pc:sldMk cId="1286665519" sldId="411"/>
        </pc:sldMkLst>
      </pc:sldChg>
      <pc:sldChg chg="del">
        <pc:chgData name="Sâm Ngô Ngọc" userId="ae4caf3270ddc5e4" providerId="LiveId" clId="{F7DB4ECB-EA91-4484-886C-387ED6E7A052}" dt="2023-05-15T10:20:57.456" v="8169" actId="47"/>
        <pc:sldMkLst>
          <pc:docMk/>
          <pc:sldMk cId="198296618" sldId="412"/>
        </pc:sldMkLst>
      </pc:sldChg>
      <pc:sldChg chg="addSp delSp modSp mod">
        <pc:chgData name="Sâm Ngô Ngọc" userId="ae4caf3270ddc5e4" providerId="LiveId" clId="{F7DB4ECB-EA91-4484-886C-387ED6E7A052}" dt="2023-05-15T10:30:15.273" v="8938" actId="1076"/>
        <pc:sldMkLst>
          <pc:docMk/>
          <pc:sldMk cId="1990021395" sldId="413"/>
        </pc:sldMkLst>
        <pc:spChg chg="mod">
          <ac:chgData name="Sâm Ngô Ngọc" userId="ae4caf3270ddc5e4" providerId="LiveId" clId="{F7DB4ECB-EA91-4484-886C-387ED6E7A052}" dt="2023-05-15T10:26:57.520" v="8924" actId="20577"/>
          <ac:spMkLst>
            <pc:docMk/>
            <pc:sldMk cId="1990021395" sldId="413"/>
            <ac:spMk id="2" creationId="{ADAB8D95-F653-528E-F739-D75E9F0A5121}"/>
          </ac:spMkLst>
        </pc:spChg>
        <pc:spChg chg="add del">
          <ac:chgData name="Sâm Ngô Ngọc" userId="ae4caf3270ddc5e4" providerId="LiveId" clId="{F7DB4ECB-EA91-4484-886C-387ED6E7A052}" dt="2023-05-15T10:28:55.395" v="8926" actId="478"/>
          <ac:spMkLst>
            <pc:docMk/>
            <pc:sldMk cId="1990021395" sldId="413"/>
            <ac:spMk id="3" creationId="{E1FCD413-B11A-4609-D067-D1E5AC34CA84}"/>
          </ac:spMkLst>
        </pc:spChg>
        <pc:spChg chg="add del">
          <ac:chgData name="Sâm Ngô Ngọc" userId="ae4caf3270ddc5e4" providerId="LiveId" clId="{F7DB4ECB-EA91-4484-886C-387ED6E7A052}" dt="2023-05-15T10:29:06.943" v="8928" actId="478"/>
          <ac:spMkLst>
            <pc:docMk/>
            <pc:sldMk cId="1990021395" sldId="413"/>
            <ac:spMk id="4" creationId="{959D9FA4-E897-D52F-ED91-0DDFD18A0CC5}"/>
          </ac:spMkLst>
        </pc:spChg>
        <pc:spChg chg="add del">
          <ac:chgData name="Sâm Ngô Ngọc" userId="ae4caf3270ddc5e4" providerId="LiveId" clId="{F7DB4ECB-EA91-4484-886C-387ED6E7A052}" dt="2023-05-15T10:29:18.764" v="8930" actId="478"/>
          <ac:spMkLst>
            <pc:docMk/>
            <pc:sldMk cId="1990021395" sldId="413"/>
            <ac:spMk id="5" creationId="{1EA2FFE1-F9E4-F790-6AB4-30659465ACB0}"/>
          </ac:spMkLst>
        </pc:spChg>
        <pc:spChg chg="mod">
          <ac:chgData name="Sâm Ngô Ngọc" userId="ae4caf3270ddc5e4" providerId="LiveId" clId="{F7DB4ECB-EA91-4484-886C-387ED6E7A052}" dt="2023-05-15T10:25:39.261" v="8550" actId="20577"/>
          <ac:spMkLst>
            <pc:docMk/>
            <pc:sldMk cId="1990021395" sldId="413"/>
            <ac:spMk id="10" creationId="{23D1F212-2C64-40F3-914B-8EFD4765C29F}"/>
          </ac:spMkLst>
        </pc:spChg>
        <pc:picChg chg="add mod modCrop">
          <ac:chgData name="Sâm Ngô Ngọc" userId="ae4caf3270ddc5e4" providerId="LiveId" clId="{F7DB4ECB-EA91-4484-886C-387ED6E7A052}" dt="2023-05-15T10:30:15.273" v="8938" actId="1076"/>
          <ac:picMkLst>
            <pc:docMk/>
            <pc:sldMk cId="1990021395" sldId="413"/>
            <ac:picMk id="11" creationId="{0B03FB50-782A-CC26-4CAF-E8FCD48BA468}"/>
          </ac:picMkLst>
        </pc:picChg>
      </pc:sldChg>
      <pc:sldChg chg="del">
        <pc:chgData name="Sâm Ngô Ngọc" userId="ae4caf3270ddc5e4" providerId="LiveId" clId="{F7DB4ECB-EA91-4484-886C-387ED6E7A052}" dt="2023-05-15T10:22:43.550" v="8171" actId="47"/>
        <pc:sldMkLst>
          <pc:docMk/>
          <pc:sldMk cId="1945809161" sldId="414"/>
        </pc:sldMkLst>
      </pc:sldChg>
      <pc:sldChg chg="del">
        <pc:chgData name="Sâm Ngô Ngọc" userId="ae4caf3270ddc5e4" providerId="LiveId" clId="{F7DB4ECB-EA91-4484-886C-387ED6E7A052}" dt="2023-05-15T10:22:43.550" v="8171" actId="47"/>
        <pc:sldMkLst>
          <pc:docMk/>
          <pc:sldMk cId="4207991516" sldId="415"/>
        </pc:sldMkLst>
      </pc:sldChg>
      <pc:sldChg chg="del">
        <pc:chgData name="Sâm Ngô Ngọc" userId="ae4caf3270ddc5e4" providerId="LiveId" clId="{F7DB4ECB-EA91-4484-886C-387ED6E7A052}" dt="2023-05-15T10:22:43.550" v="8171" actId="47"/>
        <pc:sldMkLst>
          <pc:docMk/>
          <pc:sldMk cId="1862166009" sldId="416"/>
        </pc:sldMkLst>
      </pc:sldChg>
      <pc:sldChg chg="del">
        <pc:chgData name="Sâm Ngô Ngọc" userId="ae4caf3270ddc5e4" providerId="LiveId" clId="{F7DB4ECB-EA91-4484-886C-387ED6E7A052}" dt="2023-05-15T10:22:43.550" v="8171" actId="47"/>
        <pc:sldMkLst>
          <pc:docMk/>
          <pc:sldMk cId="633311488" sldId="417"/>
        </pc:sldMkLst>
      </pc:sldChg>
      <pc:sldChg chg="del">
        <pc:chgData name="Sâm Ngô Ngọc" userId="ae4caf3270ddc5e4" providerId="LiveId" clId="{F7DB4ECB-EA91-4484-886C-387ED6E7A052}" dt="2023-05-15T10:22:43.550" v="8171" actId="47"/>
        <pc:sldMkLst>
          <pc:docMk/>
          <pc:sldMk cId="605368810" sldId="418"/>
        </pc:sldMkLst>
      </pc:sldChg>
      <pc:sldChg chg="del">
        <pc:chgData name="Sâm Ngô Ngọc" userId="ae4caf3270ddc5e4" providerId="LiveId" clId="{F7DB4ECB-EA91-4484-886C-387ED6E7A052}" dt="2023-05-15T10:22:43.550" v="8171" actId="47"/>
        <pc:sldMkLst>
          <pc:docMk/>
          <pc:sldMk cId="346073909" sldId="419"/>
        </pc:sldMkLst>
      </pc:sldChg>
      <pc:sldChg chg="del">
        <pc:chgData name="Sâm Ngô Ngọc" userId="ae4caf3270ddc5e4" providerId="LiveId" clId="{F7DB4ECB-EA91-4484-886C-387ED6E7A052}" dt="2023-05-15T10:22:43.550" v="8171" actId="47"/>
        <pc:sldMkLst>
          <pc:docMk/>
          <pc:sldMk cId="3920559906" sldId="420"/>
        </pc:sldMkLst>
      </pc:sldChg>
      <pc:sldChg chg="del">
        <pc:chgData name="Sâm Ngô Ngọc" userId="ae4caf3270ddc5e4" providerId="LiveId" clId="{F7DB4ECB-EA91-4484-886C-387ED6E7A052}" dt="2023-05-15T10:22:43.550" v="8171" actId="47"/>
        <pc:sldMkLst>
          <pc:docMk/>
          <pc:sldMk cId="1470118926" sldId="421"/>
        </pc:sldMkLst>
      </pc:sldChg>
      <pc:sldChg chg="del">
        <pc:chgData name="Sâm Ngô Ngọc" userId="ae4caf3270ddc5e4" providerId="LiveId" clId="{F7DB4ECB-EA91-4484-886C-387ED6E7A052}" dt="2023-05-15T10:11:50.469" v="7295" actId="47"/>
        <pc:sldMkLst>
          <pc:docMk/>
          <pc:sldMk cId="3768164574" sldId="423"/>
        </pc:sldMkLst>
      </pc:sldChg>
      <pc:sldChg chg="del">
        <pc:chgData name="Sâm Ngô Ngọc" userId="ae4caf3270ddc5e4" providerId="LiveId" clId="{F7DB4ECB-EA91-4484-886C-387ED6E7A052}" dt="2023-05-15T10:11:50.469" v="7295" actId="47"/>
        <pc:sldMkLst>
          <pc:docMk/>
          <pc:sldMk cId="2455055965" sldId="425"/>
        </pc:sldMkLst>
      </pc:sldChg>
      <pc:sldChg chg="del">
        <pc:chgData name="Sâm Ngô Ngọc" userId="ae4caf3270ddc5e4" providerId="LiveId" clId="{F7DB4ECB-EA91-4484-886C-387ED6E7A052}" dt="2023-05-15T10:11:50.469" v="7295" actId="47"/>
        <pc:sldMkLst>
          <pc:docMk/>
          <pc:sldMk cId="4195310505" sldId="426"/>
        </pc:sldMkLst>
      </pc:sldChg>
      <pc:sldChg chg="del">
        <pc:chgData name="Sâm Ngô Ngọc" userId="ae4caf3270ddc5e4" providerId="LiveId" clId="{F7DB4ECB-EA91-4484-886C-387ED6E7A052}" dt="2023-05-15T10:11:50.469" v="7295" actId="47"/>
        <pc:sldMkLst>
          <pc:docMk/>
          <pc:sldMk cId="1428788667" sldId="427"/>
        </pc:sldMkLst>
      </pc:sldChg>
      <pc:sldChg chg="del">
        <pc:chgData name="Sâm Ngô Ngọc" userId="ae4caf3270ddc5e4" providerId="LiveId" clId="{F7DB4ECB-EA91-4484-886C-387ED6E7A052}" dt="2023-05-15T10:11:50.469" v="7295" actId="47"/>
        <pc:sldMkLst>
          <pc:docMk/>
          <pc:sldMk cId="877071035" sldId="428"/>
        </pc:sldMkLst>
      </pc:sldChg>
      <pc:sldChg chg="del">
        <pc:chgData name="Sâm Ngô Ngọc" userId="ae4caf3270ddc5e4" providerId="LiveId" clId="{F7DB4ECB-EA91-4484-886C-387ED6E7A052}" dt="2023-05-15T10:11:50.469" v="7295" actId="47"/>
        <pc:sldMkLst>
          <pc:docMk/>
          <pc:sldMk cId="836095891" sldId="429"/>
        </pc:sldMkLst>
      </pc:sldChg>
      <pc:sldChg chg="del">
        <pc:chgData name="Sâm Ngô Ngọc" userId="ae4caf3270ddc5e4" providerId="LiveId" clId="{F7DB4ECB-EA91-4484-886C-387ED6E7A052}" dt="2023-05-15T10:20:57.456" v="8169" actId="47"/>
        <pc:sldMkLst>
          <pc:docMk/>
          <pc:sldMk cId="231647374" sldId="430"/>
        </pc:sldMkLst>
      </pc:sldChg>
      <pc:sldChg chg="del">
        <pc:chgData name="Sâm Ngô Ngọc" userId="ae4caf3270ddc5e4" providerId="LiveId" clId="{F7DB4ECB-EA91-4484-886C-387ED6E7A052}" dt="2023-05-15T10:22:43.550" v="8171" actId="47"/>
        <pc:sldMkLst>
          <pc:docMk/>
          <pc:sldMk cId="1915471885" sldId="432"/>
        </pc:sldMkLst>
      </pc:sldChg>
      <pc:sldChg chg="del">
        <pc:chgData name="Sâm Ngô Ngọc" userId="ae4caf3270ddc5e4" providerId="LiveId" clId="{F7DB4ECB-EA91-4484-886C-387ED6E7A052}" dt="2023-05-15T10:22:43.550" v="8171" actId="47"/>
        <pc:sldMkLst>
          <pc:docMk/>
          <pc:sldMk cId="3750358291" sldId="433"/>
        </pc:sldMkLst>
      </pc:sldChg>
      <pc:sldChg chg="del">
        <pc:chgData name="Sâm Ngô Ngọc" userId="ae4caf3270ddc5e4" providerId="LiveId" clId="{F7DB4ECB-EA91-4484-886C-387ED6E7A052}" dt="2023-05-15T10:22:43.550" v="8171" actId="47"/>
        <pc:sldMkLst>
          <pc:docMk/>
          <pc:sldMk cId="1945850682" sldId="434"/>
        </pc:sldMkLst>
      </pc:sldChg>
      <pc:sldChg chg="del">
        <pc:chgData name="Sâm Ngô Ngọc" userId="ae4caf3270ddc5e4" providerId="LiveId" clId="{F7DB4ECB-EA91-4484-886C-387ED6E7A052}" dt="2023-05-15T10:22:43.550" v="8171" actId="47"/>
        <pc:sldMkLst>
          <pc:docMk/>
          <pc:sldMk cId="841266464" sldId="435"/>
        </pc:sldMkLst>
      </pc:sldChg>
      <pc:sldChg chg="addSp delSp modSp add mod">
        <pc:chgData name="Sâm Ngô Ngọc" userId="ae4caf3270ddc5e4" providerId="LiveId" clId="{F7DB4ECB-EA91-4484-886C-387ED6E7A052}" dt="2023-05-12T01:14:18.097" v="445" actId="20577"/>
        <pc:sldMkLst>
          <pc:docMk/>
          <pc:sldMk cId="1453466700" sldId="436"/>
        </pc:sldMkLst>
        <pc:spChg chg="mod">
          <ac:chgData name="Sâm Ngô Ngọc" userId="ae4caf3270ddc5e4" providerId="LiveId" clId="{F7DB4ECB-EA91-4484-886C-387ED6E7A052}" dt="2023-05-12T00:46:16.982" v="360" actId="20577"/>
          <ac:spMkLst>
            <pc:docMk/>
            <pc:sldMk cId="1453466700" sldId="436"/>
            <ac:spMk id="2" creationId="{6C4FB8E4-BA90-E443-1F97-F488651B5052}"/>
          </ac:spMkLst>
        </pc:spChg>
        <pc:spChg chg="del">
          <ac:chgData name="Sâm Ngô Ngọc" userId="ae4caf3270ddc5e4" providerId="LiveId" clId="{F7DB4ECB-EA91-4484-886C-387ED6E7A052}" dt="2023-05-12T00:44:44.788" v="102" actId="478"/>
          <ac:spMkLst>
            <pc:docMk/>
            <pc:sldMk cId="1453466700" sldId="436"/>
            <ac:spMk id="3" creationId="{BAC24DDC-B686-7D58-F551-65607B9F552D}"/>
          </ac:spMkLst>
        </pc:spChg>
        <pc:spChg chg="add mod">
          <ac:chgData name="Sâm Ngô Ngọc" userId="ae4caf3270ddc5e4" providerId="LiveId" clId="{F7DB4ECB-EA91-4484-886C-387ED6E7A052}" dt="2023-05-12T01:14:18.097" v="445" actId="20577"/>
          <ac:spMkLst>
            <pc:docMk/>
            <pc:sldMk cId="1453466700" sldId="436"/>
            <ac:spMk id="5" creationId="{EEA6F871-EB63-6F72-9802-F07C170A419D}"/>
          </ac:spMkLst>
        </pc:spChg>
        <pc:picChg chg="del">
          <ac:chgData name="Sâm Ngô Ngọc" userId="ae4caf3270ddc5e4" providerId="LiveId" clId="{F7DB4ECB-EA91-4484-886C-387ED6E7A052}" dt="2023-05-12T00:45:17.222" v="248" actId="478"/>
          <ac:picMkLst>
            <pc:docMk/>
            <pc:sldMk cId="1453466700" sldId="436"/>
            <ac:picMk id="4" creationId="{10832EF0-C927-DEE3-F870-76DD8C5864B8}"/>
          </ac:picMkLst>
        </pc:picChg>
        <pc:picChg chg="add del mod">
          <ac:chgData name="Sâm Ngô Ngọc" userId="ae4caf3270ddc5e4" providerId="LiveId" clId="{F7DB4ECB-EA91-4484-886C-387ED6E7A052}" dt="2023-05-12T00:45:19.981" v="250" actId="478"/>
          <ac:picMkLst>
            <pc:docMk/>
            <pc:sldMk cId="1453466700" sldId="436"/>
            <ac:picMk id="8" creationId="{9114A5B0-BA05-DFC0-1064-BC119CF8950D}"/>
          </ac:picMkLst>
        </pc:picChg>
      </pc:sldChg>
      <pc:sldChg chg="delSp modSp add del mod">
        <pc:chgData name="Sâm Ngô Ngọc" userId="ae4caf3270ddc5e4" providerId="LiveId" clId="{F7DB4ECB-EA91-4484-886C-387ED6E7A052}" dt="2023-05-12T06:57:24.108" v="1437" actId="47"/>
        <pc:sldMkLst>
          <pc:docMk/>
          <pc:sldMk cId="3773109438" sldId="437"/>
        </pc:sldMkLst>
        <pc:spChg chg="del mod">
          <ac:chgData name="Sâm Ngô Ngọc" userId="ae4caf3270ddc5e4" providerId="LiveId" clId="{F7DB4ECB-EA91-4484-886C-387ED6E7A052}" dt="2023-05-12T06:47:35.228" v="1195" actId="478"/>
          <ac:spMkLst>
            <pc:docMk/>
            <pc:sldMk cId="3773109438" sldId="437"/>
            <ac:spMk id="2" creationId="{6C4FB8E4-BA90-E443-1F97-F488651B5052}"/>
          </ac:spMkLst>
        </pc:spChg>
      </pc:sldChg>
      <pc:sldChg chg="modSp add del mod">
        <pc:chgData name="Sâm Ngô Ngọc" userId="ae4caf3270ddc5e4" providerId="LiveId" clId="{F7DB4ECB-EA91-4484-886C-387ED6E7A052}" dt="2023-05-12T06:57:19.543" v="1435" actId="47"/>
        <pc:sldMkLst>
          <pc:docMk/>
          <pc:sldMk cId="1645257039" sldId="438"/>
        </pc:sldMkLst>
        <pc:spChg chg="mod">
          <ac:chgData name="Sâm Ngô Ngọc" userId="ae4caf3270ddc5e4" providerId="LiveId" clId="{F7DB4ECB-EA91-4484-886C-387ED6E7A052}" dt="2023-05-12T06:46:45.183" v="1188" actId="20577"/>
          <ac:spMkLst>
            <pc:docMk/>
            <pc:sldMk cId="1645257039" sldId="438"/>
            <ac:spMk id="2" creationId="{6C4FB8E4-BA90-E443-1F97-F488651B5052}"/>
          </ac:spMkLst>
        </pc:spChg>
      </pc:sldChg>
      <pc:sldChg chg="delSp modSp add mod">
        <pc:chgData name="Sâm Ngô Ngọc" userId="ae4caf3270ddc5e4" providerId="LiveId" clId="{F7DB4ECB-EA91-4484-886C-387ED6E7A052}" dt="2023-05-12T06:47:20.767" v="1191" actId="478"/>
        <pc:sldMkLst>
          <pc:docMk/>
          <pc:sldMk cId="1254420916" sldId="439"/>
        </pc:sldMkLst>
        <pc:spChg chg="mod">
          <ac:chgData name="Sâm Ngô Ngọc" userId="ae4caf3270ddc5e4" providerId="LiveId" clId="{F7DB4ECB-EA91-4484-886C-387ED6E7A052}" dt="2023-05-12T06:47:17.226" v="1190"/>
          <ac:spMkLst>
            <pc:docMk/>
            <pc:sldMk cId="1254420916" sldId="439"/>
            <ac:spMk id="2" creationId="{6C4FB8E4-BA90-E443-1F97-F488651B5052}"/>
          </ac:spMkLst>
        </pc:spChg>
        <pc:spChg chg="del">
          <ac:chgData name="Sâm Ngô Ngọc" userId="ae4caf3270ddc5e4" providerId="LiveId" clId="{F7DB4ECB-EA91-4484-886C-387ED6E7A052}" dt="2023-05-12T06:47:20.767" v="1191" actId="478"/>
          <ac:spMkLst>
            <pc:docMk/>
            <pc:sldMk cId="1254420916" sldId="439"/>
            <ac:spMk id="5" creationId="{EEA6F871-EB63-6F72-9802-F07C170A419D}"/>
          </ac:spMkLst>
        </pc:spChg>
      </pc:sldChg>
      <pc:sldChg chg="modSp add mod">
        <pc:chgData name="Sâm Ngô Ngọc" userId="ae4caf3270ddc5e4" providerId="LiveId" clId="{F7DB4ECB-EA91-4484-886C-387ED6E7A052}" dt="2023-05-12T06:55:22.529" v="1327" actId="20577"/>
        <pc:sldMkLst>
          <pc:docMk/>
          <pc:sldMk cId="2432196715" sldId="440"/>
        </pc:sldMkLst>
        <pc:spChg chg="mod">
          <ac:chgData name="Sâm Ngô Ngọc" userId="ae4caf3270ddc5e4" providerId="LiveId" clId="{F7DB4ECB-EA91-4484-886C-387ED6E7A052}" dt="2023-05-12T06:55:22.529" v="1327" actId="20577"/>
          <ac:spMkLst>
            <pc:docMk/>
            <pc:sldMk cId="2432196715" sldId="440"/>
            <ac:spMk id="2" creationId="{6C4FB8E4-BA90-E443-1F97-F488651B5052}"/>
          </ac:spMkLst>
        </pc:spChg>
      </pc:sldChg>
      <pc:sldChg chg="modSp add mod">
        <pc:chgData name="Sâm Ngô Ngọc" userId="ae4caf3270ddc5e4" providerId="LiveId" clId="{F7DB4ECB-EA91-4484-886C-387ED6E7A052}" dt="2023-05-15T05:54:23.301" v="2020" actId="20577"/>
        <pc:sldMkLst>
          <pc:docMk/>
          <pc:sldMk cId="847068367" sldId="441"/>
        </pc:sldMkLst>
        <pc:spChg chg="mod">
          <ac:chgData name="Sâm Ngô Ngọc" userId="ae4caf3270ddc5e4" providerId="LiveId" clId="{F7DB4ECB-EA91-4484-886C-387ED6E7A052}" dt="2023-05-15T05:54:23.301" v="2020" actId="20577"/>
          <ac:spMkLst>
            <pc:docMk/>
            <pc:sldMk cId="847068367" sldId="441"/>
            <ac:spMk id="2" creationId="{6C4FB8E4-BA90-E443-1F97-F488651B5052}"/>
          </ac:spMkLst>
        </pc:spChg>
      </pc:sldChg>
      <pc:sldChg chg="modSp add mod">
        <pc:chgData name="Sâm Ngô Ngọc" userId="ae4caf3270ddc5e4" providerId="LiveId" clId="{F7DB4ECB-EA91-4484-886C-387ED6E7A052}" dt="2023-05-15T06:05:25.247" v="2756" actId="15415"/>
        <pc:sldMkLst>
          <pc:docMk/>
          <pc:sldMk cId="4160764252" sldId="442"/>
        </pc:sldMkLst>
        <pc:spChg chg="mod">
          <ac:chgData name="Sâm Ngô Ngọc" userId="ae4caf3270ddc5e4" providerId="LiveId" clId="{F7DB4ECB-EA91-4484-886C-387ED6E7A052}" dt="2023-05-15T06:05:25.247" v="2756" actId="15415"/>
          <ac:spMkLst>
            <pc:docMk/>
            <pc:sldMk cId="4160764252" sldId="442"/>
            <ac:spMk id="2" creationId="{6C4FB8E4-BA90-E443-1F97-F488651B5052}"/>
          </ac:spMkLst>
        </pc:spChg>
      </pc:sldChg>
      <pc:sldChg chg="modSp add mod">
        <pc:chgData name="Sâm Ngô Ngọc" userId="ae4caf3270ddc5e4" providerId="LiveId" clId="{F7DB4ECB-EA91-4484-886C-387ED6E7A052}" dt="2023-05-15T06:12:25.998" v="3179" actId="113"/>
        <pc:sldMkLst>
          <pc:docMk/>
          <pc:sldMk cId="3798382677" sldId="443"/>
        </pc:sldMkLst>
        <pc:spChg chg="mod">
          <ac:chgData name="Sâm Ngô Ngọc" userId="ae4caf3270ddc5e4" providerId="LiveId" clId="{F7DB4ECB-EA91-4484-886C-387ED6E7A052}" dt="2023-05-15T06:12:25.998" v="3179" actId="113"/>
          <ac:spMkLst>
            <pc:docMk/>
            <pc:sldMk cId="3798382677" sldId="443"/>
            <ac:spMk id="2" creationId="{6C4FB8E4-BA90-E443-1F97-F488651B5052}"/>
          </ac:spMkLst>
        </pc:spChg>
      </pc:sldChg>
      <pc:sldChg chg="modSp add del mod">
        <pc:chgData name="Sâm Ngô Ngọc" userId="ae4caf3270ddc5e4" providerId="LiveId" clId="{F7DB4ECB-EA91-4484-886C-387ED6E7A052}" dt="2023-05-15T10:38:46.567" v="9212" actId="47"/>
        <pc:sldMkLst>
          <pc:docMk/>
          <pc:sldMk cId="2348943925" sldId="444"/>
        </pc:sldMkLst>
        <pc:spChg chg="mod">
          <ac:chgData name="Sâm Ngô Ngọc" userId="ae4caf3270ddc5e4" providerId="LiveId" clId="{F7DB4ECB-EA91-4484-886C-387ED6E7A052}" dt="2023-05-15T06:16:24.594" v="3358" actId="20577"/>
          <ac:spMkLst>
            <pc:docMk/>
            <pc:sldMk cId="2348943925" sldId="444"/>
            <ac:spMk id="2" creationId="{6C4FB8E4-BA90-E443-1F97-F488651B5052}"/>
          </ac:spMkLst>
        </pc:spChg>
      </pc:sldChg>
      <pc:sldChg chg="modSp add mod ord">
        <pc:chgData name="Sâm Ngô Ngọc" userId="ae4caf3270ddc5e4" providerId="LiveId" clId="{F7DB4ECB-EA91-4484-886C-387ED6E7A052}" dt="2023-05-15T06:29:38.053" v="4024" actId="20577"/>
        <pc:sldMkLst>
          <pc:docMk/>
          <pc:sldMk cId="529300302" sldId="445"/>
        </pc:sldMkLst>
        <pc:spChg chg="mod">
          <ac:chgData name="Sâm Ngô Ngọc" userId="ae4caf3270ddc5e4" providerId="LiveId" clId="{F7DB4ECB-EA91-4484-886C-387ED6E7A052}" dt="2023-05-15T06:29:38.053" v="4024" actId="20577"/>
          <ac:spMkLst>
            <pc:docMk/>
            <pc:sldMk cId="529300302" sldId="445"/>
            <ac:spMk id="2" creationId="{6C4FB8E4-BA90-E443-1F97-F488651B5052}"/>
          </ac:spMkLst>
        </pc:spChg>
      </pc:sldChg>
      <pc:sldChg chg="modSp add mod">
        <pc:chgData name="Sâm Ngô Ngọc" userId="ae4caf3270ddc5e4" providerId="LiveId" clId="{F7DB4ECB-EA91-4484-886C-387ED6E7A052}" dt="2023-05-15T09:33:37.385" v="4998" actId="20577"/>
        <pc:sldMkLst>
          <pc:docMk/>
          <pc:sldMk cId="3223228335" sldId="446"/>
        </pc:sldMkLst>
        <pc:spChg chg="mod">
          <ac:chgData name="Sâm Ngô Ngọc" userId="ae4caf3270ddc5e4" providerId="LiveId" clId="{F7DB4ECB-EA91-4484-886C-387ED6E7A052}" dt="2023-05-15T09:33:37.385" v="4998" actId="20577"/>
          <ac:spMkLst>
            <pc:docMk/>
            <pc:sldMk cId="3223228335" sldId="446"/>
            <ac:spMk id="2" creationId="{6C4FB8E4-BA90-E443-1F97-F488651B5052}"/>
          </ac:spMkLst>
        </pc:spChg>
      </pc:sldChg>
      <pc:sldChg chg="modSp add mod">
        <pc:chgData name="Sâm Ngô Ngọc" userId="ae4caf3270ddc5e4" providerId="LiveId" clId="{F7DB4ECB-EA91-4484-886C-387ED6E7A052}" dt="2023-05-15T09:33:50.714" v="5015" actId="20577"/>
        <pc:sldMkLst>
          <pc:docMk/>
          <pc:sldMk cId="2578513159" sldId="447"/>
        </pc:sldMkLst>
        <pc:spChg chg="mod">
          <ac:chgData name="Sâm Ngô Ngọc" userId="ae4caf3270ddc5e4" providerId="LiveId" clId="{F7DB4ECB-EA91-4484-886C-387ED6E7A052}" dt="2023-05-15T09:33:50.714" v="5015" actId="20577"/>
          <ac:spMkLst>
            <pc:docMk/>
            <pc:sldMk cId="2578513159" sldId="447"/>
            <ac:spMk id="2" creationId="{6C4FB8E4-BA90-E443-1F97-F488651B5052}"/>
          </ac:spMkLst>
        </pc:spChg>
      </pc:sldChg>
      <pc:sldChg chg="modSp add mod ord">
        <pc:chgData name="Sâm Ngô Ngọc" userId="ae4caf3270ddc5e4" providerId="LiveId" clId="{F7DB4ECB-EA91-4484-886C-387ED6E7A052}" dt="2023-05-15T09:29:42.315" v="4836" actId="11"/>
        <pc:sldMkLst>
          <pc:docMk/>
          <pc:sldMk cId="4019160822" sldId="448"/>
        </pc:sldMkLst>
        <pc:spChg chg="mod">
          <ac:chgData name="Sâm Ngô Ngọc" userId="ae4caf3270ddc5e4" providerId="LiveId" clId="{F7DB4ECB-EA91-4484-886C-387ED6E7A052}" dt="2023-05-15T09:29:42.315" v="4836" actId="11"/>
          <ac:spMkLst>
            <pc:docMk/>
            <pc:sldMk cId="4019160822" sldId="448"/>
            <ac:spMk id="2" creationId="{6C4FB8E4-BA90-E443-1F97-F488651B5052}"/>
          </ac:spMkLst>
        </pc:spChg>
      </pc:sldChg>
      <pc:sldChg chg="modSp add mod">
        <pc:chgData name="Sâm Ngô Ngọc" userId="ae4caf3270ddc5e4" providerId="LiveId" clId="{F7DB4ECB-EA91-4484-886C-387ED6E7A052}" dt="2023-05-15T09:34:58.342" v="5148" actId="20577"/>
        <pc:sldMkLst>
          <pc:docMk/>
          <pc:sldMk cId="3204420722" sldId="449"/>
        </pc:sldMkLst>
        <pc:spChg chg="mod">
          <ac:chgData name="Sâm Ngô Ngọc" userId="ae4caf3270ddc5e4" providerId="LiveId" clId="{F7DB4ECB-EA91-4484-886C-387ED6E7A052}" dt="2023-05-15T09:34:58.342" v="5148" actId="20577"/>
          <ac:spMkLst>
            <pc:docMk/>
            <pc:sldMk cId="3204420722" sldId="449"/>
            <ac:spMk id="2" creationId="{6C4FB8E4-BA90-E443-1F97-F488651B5052}"/>
          </ac:spMkLst>
        </pc:spChg>
      </pc:sldChg>
      <pc:sldChg chg="modSp add mod">
        <pc:chgData name="Sâm Ngô Ngọc" userId="ae4caf3270ddc5e4" providerId="LiveId" clId="{F7DB4ECB-EA91-4484-886C-387ED6E7A052}" dt="2023-05-15T09:36:20.083" v="5249" actId="20577"/>
        <pc:sldMkLst>
          <pc:docMk/>
          <pc:sldMk cId="2635445136" sldId="450"/>
        </pc:sldMkLst>
        <pc:spChg chg="mod">
          <ac:chgData name="Sâm Ngô Ngọc" userId="ae4caf3270ddc5e4" providerId="LiveId" clId="{F7DB4ECB-EA91-4484-886C-387ED6E7A052}" dt="2023-05-15T09:36:20.083" v="5249" actId="20577"/>
          <ac:spMkLst>
            <pc:docMk/>
            <pc:sldMk cId="2635445136" sldId="450"/>
            <ac:spMk id="2" creationId="{6C4FB8E4-BA90-E443-1F97-F488651B5052}"/>
          </ac:spMkLst>
        </pc:spChg>
      </pc:sldChg>
      <pc:sldChg chg="addSp modSp add mod">
        <pc:chgData name="Sâm Ngô Ngọc" userId="ae4caf3270ddc5e4" providerId="LiveId" clId="{F7DB4ECB-EA91-4484-886C-387ED6E7A052}" dt="2023-05-15T10:08:46.620" v="6684"/>
        <pc:sldMkLst>
          <pc:docMk/>
          <pc:sldMk cId="938593339" sldId="451"/>
        </pc:sldMkLst>
        <pc:spChg chg="mod">
          <ac:chgData name="Sâm Ngô Ngọc" userId="ae4caf3270ddc5e4" providerId="LiveId" clId="{F7DB4ECB-EA91-4484-886C-387ED6E7A052}" dt="2023-05-15T10:08:41.321" v="6682" actId="1076"/>
          <ac:spMkLst>
            <pc:docMk/>
            <pc:sldMk cId="938593339" sldId="451"/>
            <ac:spMk id="2" creationId="{6C4FB8E4-BA90-E443-1F97-F488651B5052}"/>
          </ac:spMkLst>
        </pc:spChg>
        <pc:spChg chg="add mod">
          <ac:chgData name="Sâm Ngô Ngọc" userId="ae4caf3270ddc5e4" providerId="LiveId" clId="{F7DB4ECB-EA91-4484-886C-387ED6E7A052}" dt="2023-05-15T10:08:46.620" v="6684"/>
          <ac:spMkLst>
            <pc:docMk/>
            <pc:sldMk cId="938593339" sldId="451"/>
            <ac:spMk id="5" creationId="{E01941D6-2F35-F338-C0EC-3E8D3B6677F8}"/>
          </ac:spMkLst>
        </pc:spChg>
      </pc:sldChg>
      <pc:sldChg chg="modSp add mod">
        <pc:chgData name="Sâm Ngô Ngọc" userId="ae4caf3270ddc5e4" providerId="LiveId" clId="{F7DB4ECB-EA91-4484-886C-387ED6E7A052}" dt="2023-05-15T10:09:20.673" v="6754" actId="20577"/>
        <pc:sldMkLst>
          <pc:docMk/>
          <pc:sldMk cId="4232601098" sldId="452"/>
        </pc:sldMkLst>
        <pc:spChg chg="mod">
          <ac:chgData name="Sâm Ngô Ngọc" userId="ae4caf3270ddc5e4" providerId="LiveId" clId="{F7DB4ECB-EA91-4484-886C-387ED6E7A052}" dt="2023-05-15T10:09:20.673" v="6754" actId="20577"/>
          <ac:spMkLst>
            <pc:docMk/>
            <pc:sldMk cId="4232601098" sldId="452"/>
            <ac:spMk id="2" creationId="{6C4FB8E4-BA90-E443-1F97-F488651B5052}"/>
          </ac:spMkLst>
        </pc:spChg>
      </pc:sldChg>
      <pc:sldChg chg="add">
        <pc:chgData name="Sâm Ngô Ngọc" userId="ae4caf3270ddc5e4" providerId="LiveId" clId="{F7DB4ECB-EA91-4484-886C-387ED6E7A052}" dt="2023-05-15T10:20:49.965" v="8168" actId="2890"/>
        <pc:sldMkLst>
          <pc:docMk/>
          <pc:sldMk cId="1693912823" sldId="453"/>
        </pc:sldMkLst>
      </pc:sldChg>
      <pc:sldChg chg="add">
        <pc:chgData name="Sâm Ngô Ngọc" userId="ae4caf3270ddc5e4" providerId="LiveId" clId="{F7DB4ECB-EA91-4484-886C-387ED6E7A052}" dt="2023-05-15T10:22:34.627" v="8170" actId="2890"/>
        <pc:sldMkLst>
          <pc:docMk/>
          <pc:sldMk cId="601582806" sldId="454"/>
        </pc:sldMkLst>
      </pc:sldChg>
      <pc:sldChg chg="modSp add mod">
        <pc:chgData name="Sâm Ngô Ngọc" userId="ae4caf3270ddc5e4" providerId="LiveId" clId="{F7DB4ECB-EA91-4484-886C-387ED6E7A052}" dt="2023-05-15T10:25:30.692" v="8529" actId="20577"/>
        <pc:sldMkLst>
          <pc:docMk/>
          <pc:sldMk cId="166251255" sldId="455"/>
        </pc:sldMkLst>
        <pc:spChg chg="mod">
          <ac:chgData name="Sâm Ngô Ngọc" userId="ae4caf3270ddc5e4" providerId="LiveId" clId="{F7DB4ECB-EA91-4484-886C-387ED6E7A052}" dt="2023-05-15T10:25:30.692" v="8529" actId="20577"/>
          <ac:spMkLst>
            <pc:docMk/>
            <pc:sldMk cId="166251255" sldId="455"/>
            <ac:spMk id="2" creationId="{6C4FB8E4-BA90-E443-1F97-F488651B5052}"/>
          </ac:spMkLst>
        </pc:spChg>
      </pc:sldChg>
      <pc:sldChg chg="modSp add mod ord">
        <pc:chgData name="Sâm Ngô Ngọc" userId="ae4caf3270ddc5e4" providerId="LiveId" clId="{F7DB4ECB-EA91-4484-886C-387ED6E7A052}" dt="2023-05-15T10:37:55.120" v="9210" actId="20577"/>
        <pc:sldMkLst>
          <pc:docMk/>
          <pc:sldMk cId="2329979488" sldId="456"/>
        </pc:sldMkLst>
        <pc:spChg chg="mod">
          <ac:chgData name="Sâm Ngô Ngọc" userId="ae4caf3270ddc5e4" providerId="LiveId" clId="{F7DB4ECB-EA91-4484-886C-387ED6E7A052}" dt="2023-05-15T10:37:55.120" v="9210" actId="20577"/>
          <ac:spMkLst>
            <pc:docMk/>
            <pc:sldMk cId="2329979488" sldId="456"/>
            <ac:spMk id="2" creationId="{6C4FB8E4-BA90-E443-1F97-F488651B5052}"/>
          </ac:spMkLst>
        </pc:spChg>
      </pc:sldChg>
      <pc:sldChg chg="add">
        <pc:chgData name="Sâm Ngô Ngọc" userId="ae4caf3270ddc5e4" providerId="LiveId" clId="{F7DB4ECB-EA91-4484-886C-387ED6E7A052}" dt="2023-05-15T10:37:12.391" v="9138" actId="2890"/>
        <pc:sldMkLst>
          <pc:docMk/>
          <pc:sldMk cId="3713853593" sldId="457"/>
        </pc:sldMkLst>
      </pc:sldChg>
      <pc:sldChg chg="modSp add mod">
        <pc:chgData name="Sâm Ngô Ngọc" userId="ae4caf3270ddc5e4" providerId="LiveId" clId="{F7DB4ECB-EA91-4484-886C-387ED6E7A052}" dt="2023-05-15T10:39:13.441" v="9225"/>
        <pc:sldMkLst>
          <pc:docMk/>
          <pc:sldMk cId="2303077841" sldId="458"/>
        </pc:sldMkLst>
        <pc:spChg chg="mod">
          <ac:chgData name="Sâm Ngô Ngọc" userId="ae4caf3270ddc5e4" providerId="LiveId" clId="{F7DB4ECB-EA91-4484-886C-387ED6E7A052}" dt="2023-05-15T10:39:13.441" v="9225"/>
          <ac:spMkLst>
            <pc:docMk/>
            <pc:sldMk cId="2303077841" sldId="458"/>
            <ac:spMk id="2" creationId="{6C4FB8E4-BA90-E443-1F97-F488651B5052}"/>
          </ac:spMkLst>
        </pc:spChg>
      </pc:sldChg>
      <pc:sldChg chg="modSp add mod">
        <pc:chgData name="Sâm Ngô Ngọc" userId="ae4caf3270ddc5e4" providerId="LiveId" clId="{F7DB4ECB-EA91-4484-886C-387ED6E7A052}" dt="2023-05-15T10:42:43.212" v="9473" actId="20577"/>
        <pc:sldMkLst>
          <pc:docMk/>
          <pc:sldMk cId="242351389" sldId="459"/>
        </pc:sldMkLst>
        <pc:spChg chg="mod">
          <ac:chgData name="Sâm Ngô Ngọc" userId="ae4caf3270ddc5e4" providerId="LiveId" clId="{F7DB4ECB-EA91-4484-886C-387ED6E7A052}" dt="2023-05-15T10:42:43.212" v="9473" actId="20577"/>
          <ac:spMkLst>
            <pc:docMk/>
            <pc:sldMk cId="242351389" sldId="459"/>
            <ac:spMk id="2" creationId="{6C4FB8E4-BA90-E443-1F97-F488651B5052}"/>
          </ac:spMkLst>
        </pc:spChg>
      </pc:sldChg>
    </pc:docChg>
  </pc:docChgLst>
  <pc:docChgLst>
    <pc:chgData name="Sâm Ngô Ngọc" userId="ae4caf3270ddc5e4" providerId="LiveId" clId="{684E0C50-71F3-41A3-8F3E-B195FF61A175}"/>
    <pc:docChg chg="undo custSel addSld delSld modSld sldOrd addSection delSection modSection">
      <pc:chgData name="Sâm Ngô Ngọc" userId="ae4caf3270ddc5e4" providerId="LiveId" clId="{684E0C50-71F3-41A3-8F3E-B195FF61A175}" dt="2023-06-05T11:43:39.239" v="1933" actId="20577"/>
      <pc:docMkLst>
        <pc:docMk/>
      </pc:docMkLst>
      <pc:sldChg chg="delSp modSp mod">
        <pc:chgData name="Sâm Ngô Ngọc" userId="ae4caf3270ddc5e4" providerId="LiveId" clId="{684E0C50-71F3-41A3-8F3E-B195FF61A175}" dt="2023-06-05T07:20:51.602" v="1931" actId="14100"/>
        <pc:sldMkLst>
          <pc:docMk/>
          <pc:sldMk cId="4282670801" sldId="272"/>
        </pc:sldMkLst>
        <pc:spChg chg="del">
          <ac:chgData name="Sâm Ngô Ngọc" userId="ae4caf3270ddc5e4" providerId="LiveId" clId="{684E0C50-71F3-41A3-8F3E-B195FF61A175}" dt="2023-06-05T07:20:08.743" v="1928" actId="478"/>
          <ac:spMkLst>
            <pc:docMk/>
            <pc:sldMk cId="4282670801" sldId="272"/>
            <ac:spMk id="2" creationId="{6D12DEAD-CDB7-29DB-04BB-1CFC91723007}"/>
          </ac:spMkLst>
        </pc:spChg>
        <pc:spChg chg="mod">
          <ac:chgData name="Sâm Ngô Ngọc" userId="ae4caf3270ddc5e4" providerId="LiveId" clId="{684E0C50-71F3-41A3-8F3E-B195FF61A175}" dt="2023-06-05T07:20:51.602" v="1931" actId="14100"/>
          <ac:spMkLst>
            <pc:docMk/>
            <pc:sldMk cId="4282670801" sldId="272"/>
            <ac:spMk id="9" creationId="{AC4EAB12-2A9A-4D25-95BE-CFD905FFCDD3}"/>
          </ac:spMkLst>
        </pc:spChg>
      </pc:sldChg>
      <pc:sldChg chg="addSp modSp mod setBg">
        <pc:chgData name="Sâm Ngô Ngọc" userId="ae4caf3270ddc5e4" providerId="LiveId" clId="{684E0C50-71F3-41A3-8F3E-B195FF61A175}" dt="2023-06-05T04:58:38.126" v="158" actId="20577"/>
        <pc:sldMkLst>
          <pc:docMk/>
          <pc:sldMk cId="1244889510" sldId="363"/>
        </pc:sldMkLst>
        <pc:spChg chg="mod">
          <ac:chgData name="Sâm Ngô Ngọc" userId="ae4caf3270ddc5e4" providerId="LiveId" clId="{684E0C50-71F3-41A3-8F3E-B195FF61A175}" dt="2023-06-05T04:58:38.126" v="158" actId="20577"/>
          <ac:spMkLst>
            <pc:docMk/>
            <pc:sldMk cId="1244889510" sldId="363"/>
            <ac:spMk id="4" creationId="{9FBA8B49-2EDD-CA92-0FAA-E400501FB2C4}"/>
          </ac:spMkLst>
        </pc:spChg>
        <pc:picChg chg="add mod">
          <ac:chgData name="Sâm Ngô Ngọc" userId="ae4caf3270ddc5e4" providerId="LiveId" clId="{684E0C50-71F3-41A3-8F3E-B195FF61A175}" dt="2023-06-05T04:56:38.808" v="113" actId="1076"/>
          <ac:picMkLst>
            <pc:docMk/>
            <pc:sldMk cId="1244889510" sldId="363"/>
            <ac:picMk id="1026" creationId="{488A9CE5-3CBC-D834-4C44-38F961402B2F}"/>
          </ac:picMkLst>
        </pc:picChg>
      </pc:sldChg>
      <pc:sldChg chg="del">
        <pc:chgData name="Sâm Ngô Ngọc" userId="ae4caf3270ddc5e4" providerId="LiveId" clId="{684E0C50-71F3-41A3-8F3E-B195FF61A175}" dt="2023-06-05T04:54:13.527" v="3" actId="18676"/>
        <pc:sldMkLst>
          <pc:docMk/>
          <pc:sldMk cId="3038705262" sldId="393"/>
        </pc:sldMkLst>
      </pc:sldChg>
      <pc:sldChg chg="del">
        <pc:chgData name="Sâm Ngô Ngọc" userId="ae4caf3270ddc5e4" providerId="LiveId" clId="{684E0C50-71F3-41A3-8F3E-B195FF61A175}" dt="2023-06-05T04:54:13.527" v="3" actId="18676"/>
        <pc:sldMkLst>
          <pc:docMk/>
          <pc:sldMk cId="1904492225" sldId="395"/>
        </pc:sldMkLst>
      </pc:sldChg>
      <pc:sldChg chg="del">
        <pc:chgData name="Sâm Ngô Ngọc" userId="ae4caf3270ddc5e4" providerId="LiveId" clId="{684E0C50-71F3-41A3-8F3E-B195FF61A175}" dt="2023-06-05T04:54:13.527" v="3" actId="18676"/>
        <pc:sldMkLst>
          <pc:docMk/>
          <pc:sldMk cId="426971137" sldId="407"/>
        </pc:sldMkLst>
      </pc:sldChg>
      <pc:sldChg chg="del">
        <pc:chgData name="Sâm Ngô Ngọc" userId="ae4caf3270ddc5e4" providerId="LiveId" clId="{684E0C50-71F3-41A3-8F3E-B195FF61A175}" dt="2023-06-05T04:54:13.527" v="3" actId="18676"/>
        <pc:sldMkLst>
          <pc:docMk/>
          <pc:sldMk cId="1373936596" sldId="409"/>
        </pc:sldMkLst>
      </pc:sldChg>
      <pc:sldChg chg="del">
        <pc:chgData name="Sâm Ngô Ngọc" userId="ae4caf3270ddc5e4" providerId="LiveId" clId="{684E0C50-71F3-41A3-8F3E-B195FF61A175}" dt="2023-06-05T04:54:13.527" v="3" actId="18676"/>
        <pc:sldMkLst>
          <pc:docMk/>
          <pc:sldMk cId="1925514762" sldId="431"/>
        </pc:sldMkLst>
      </pc:sldChg>
      <pc:sldChg chg="modSp mod">
        <pc:chgData name="Sâm Ngô Ngọc" userId="ae4caf3270ddc5e4" providerId="LiveId" clId="{684E0C50-71F3-41A3-8F3E-B195FF61A175}" dt="2023-06-05T05:54:26.072" v="1661" actId="1076"/>
        <pc:sldMkLst>
          <pc:docMk/>
          <pc:sldMk cId="1091519241" sldId="463"/>
        </pc:sldMkLst>
        <pc:spChg chg="mod">
          <ac:chgData name="Sâm Ngô Ngọc" userId="ae4caf3270ddc5e4" providerId="LiveId" clId="{684E0C50-71F3-41A3-8F3E-B195FF61A175}" dt="2023-06-05T05:54:26.072" v="1661" actId="1076"/>
          <ac:spMkLst>
            <pc:docMk/>
            <pc:sldMk cId="1091519241" sldId="463"/>
            <ac:spMk id="2" creationId="{6C4FB8E4-BA90-E443-1F97-F488651B5052}"/>
          </ac:spMkLst>
        </pc:spChg>
        <pc:spChg chg="mod">
          <ac:chgData name="Sâm Ngô Ngọc" userId="ae4caf3270ddc5e4" providerId="LiveId" clId="{684E0C50-71F3-41A3-8F3E-B195FF61A175}" dt="2023-06-05T05:36:53.659" v="1473" actId="20577"/>
          <ac:spMkLst>
            <pc:docMk/>
            <pc:sldMk cId="1091519241" sldId="463"/>
            <ac:spMk id="10" creationId="{23D1F212-2C64-40F3-914B-8EFD4765C29F}"/>
          </ac:spMkLst>
        </pc:spChg>
      </pc:sldChg>
      <pc:sldChg chg="del">
        <pc:chgData name="Sâm Ngô Ngọc" userId="ae4caf3270ddc5e4" providerId="LiveId" clId="{684E0C50-71F3-41A3-8F3E-B195FF61A175}" dt="2023-06-05T04:54:13.527" v="3" actId="18676"/>
        <pc:sldMkLst>
          <pc:docMk/>
          <pc:sldMk cId="3568615806" sldId="467"/>
        </pc:sldMkLst>
      </pc:sldChg>
      <pc:sldChg chg="del">
        <pc:chgData name="Sâm Ngô Ngọc" userId="ae4caf3270ddc5e4" providerId="LiveId" clId="{684E0C50-71F3-41A3-8F3E-B195FF61A175}" dt="2023-06-05T04:54:13.527" v="3" actId="18676"/>
        <pc:sldMkLst>
          <pc:docMk/>
          <pc:sldMk cId="1032876372" sldId="468"/>
        </pc:sldMkLst>
      </pc:sldChg>
      <pc:sldChg chg="del">
        <pc:chgData name="Sâm Ngô Ngọc" userId="ae4caf3270ddc5e4" providerId="LiveId" clId="{684E0C50-71F3-41A3-8F3E-B195FF61A175}" dt="2023-06-05T04:54:13.527" v="3" actId="18676"/>
        <pc:sldMkLst>
          <pc:docMk/>
          <pc:sldMk cId="3889963993" sldId="469"/>
        </pc:sldMkLst>
      </pc:sldChg>
      <pc:sldChg chg="del">
        <pc:chgData name="Sâm Ngô Ngọc" userId="ae4caf3270ddc5e4" providerId="LiveId" clId="{684E0C50-71F3-41A3-8F3E-B195FF61A175}" dt="2023-06-05T04:54:13.527" v="3" actId="18676"/>
        <pc:sldMkLst>
          <pc:docMk/>
          <pc:sldMk cId="721314553" sldId="470"/>
        </pc:sldMkLst>
      </pc:sldChg>
      <pc:sldChg chg="del">
        <pc:chgData name="Sâm Ngô Ngọc" userId="ae4caf3270ddc5e4" providerId="LiveId" clId="{684E0C50-71F3-41A3-8F3E-B195FF61A175}" dt="2023-06-05T04:54:13.527" v="3" actId="18676"/>
        <pc:sldMkLst>
          <pc:docMk/>
          <pc:sldMk cId="55626625" sldId="471"/>
        </pc:sldMkLst>
      </pc:sldChg>
      <pc:sldChg chg="del">
        <pc:chgData name="Sâm Ngô Ngọc" userId="ae4caf3270ddc5e4" providerId="LiveId" clId="{684E0C50-71F3-41A3-8F3E-B195FF61A175}" dt="2023-06-05T04:54:13.527" v="3" actId="18676"/>
        <pc:sldMkLst>
          <pc:docMk/>
          <pc:sldMk cId="3977425982" sldId="472"/>
        </pc:sldMkLst>
      </pc:sldChg>
      <pc:sldChg chg="del">
        <pc:chgData name="Sâm Ngô Ngọc" userId="ae4caf3270ddc5e4" providerId="LiveId" clId="{684E0C50-71F3-41A3-8F3E-B195FF61A175}" dt="2023-06-05T04:54:13.527" v="3" actId="18676"/>
        <pc:sldMkLst>
          <pc:docMk/>
          <pc:sldMk cId="740282188" sldId="473"/>
        </pc:sldMkLst>
      </pc:sldChg>
      <pc:sldChg chg="del">
        <pc:chgData name="Sâm Ngô Ngọc" userId="ae4caf3270ddc5e4" providerId="LiveId" clId="{684E0C50-71F3-41A3-8F3E-B195FF61A175}" dt="2023-06-05T04:54:13.527" v="3" actId="18676"/>
        <pc:sldMkLst>
          <pc:docMk/>
          <pc:sldMk cId="3431690937" sldId="474"/>
        </pc:sldMkLst>
      </pc:sldChg>
      <pc:sldChg chg="del">
        <pc:chgData name="Sâm Ngô Ngọc" userId="ae4caf3270ddc5e4" providerId="LiveId" clId="{684E0C50-71F3-41A3-8F3E-B195FF61A175}" dt="2023-06-05T04:54:13.527" v="3" actId="18676"/>
        <pc:sldMkLst>
          <pc:docMk/>
          <pc:sldMk cId="2523008590" sldId="475"/>
        </pc:sldMkLst>
      </pc:sldChg>
      <pc:sldChg chg="delSp modSp add mod setBg">
        <pc:chgData name="Sâm Ngô Ngọc" userId="ae4caf3270ddc5e4" providerId="LiveId" clId="{684E0C50-71F3-41A3-8F3E-B195FF61A175}" dt="2023-06-05T05:05:58.434" v="702" actId="113"/>
        <pc:sldMkLst>
          <pc:docMk/>
          <pc:sldMk cId="2820867117" sldId="480"/>
        </pc:sldMkLst>
        <pc:spChg chg="mod">
          <ac:chgData name="Sâm Ngô Ngọc" userId="ae4caf3270ddc5e4" providerId="LiveId" clId="{684E0C50-71F3-41A3-8F3E-B195FF61A175}" dt="2023-06-05T05:05:58.434" v="702" actId="113"/>
          <ac:spMkLst>
            <pc:docMk/>
            <pc:sldMk cId="2820867117" sldId="480"/>
            <ac:spMk id="4" creationId="{9FBA8B49-2EDD-CA92-0FAA-E400501FB2C4}"/>
          </ac:spMkLst>
        </pc:spChg>
        <pc:picChg chg="del">
          <ac:chgData name="Sâm Ngô Ngọc" userId="ae4caf3270ddc5e4" providerId="LiveId" clId="{684E0C50-71F3-41A3-8F3E-B195FF61A175}" dt="2023-06-05T04:56:51.138" v="122" actId="478"/>
          <ac:picMkLst>
            <pc:docMk/>
            <pc:sldMk cId="2820867117" sldId="480"/>
            <ac:picMk id="1026" creationId="{488A9CE5-3CBC-D834-4C44-38F961402B2F}"/>
          </ac:picMkLst>
        </pc:picChg>
      </pc:sldChg>
      <pc:sldChg chg="delSp modSp add mod ord setBg">
        <pc:chgData name="Sâm Ngô Ngọc" userId="ae4caf3270ddc5e4" providerId="LiveId" clId="{684E0C50-71F3-41A3-8F3E-B195FF61A175}" dt="2023-06-05T05:09:02.867" v="865"/>
        <pc:sldMkLst>
          <pc:docMk/>
          <pc:sldMk cId="1915291463" sldId="481"/>
        </pc:sldMkLst>
        <pc:spChg chg="mod">
          <ac:chgData name="Sâm Ngô Ngọc" userId="ae4caf3270ddc5e4" providerId="LiveId" clId="{684E0C50-71F3-41A3-8F3E-B195FF61A175}" dt="2023-06-05T05:08:49.574" v="861" actId="20577"/>
          <ac:spMkLst>
            <pc:docMk/>
            <pc:sldMk cId="1915291463" sldId="481"/>
            <ac:spMk id="4" creationId="{9FBA8B49-2EDD-CA92-0FAA-E400501FB2C4}"/>
          </ac:spMkLst>
        </pc:spChg>
        <pc:picChg chg="del">
          <ac:chgData name="Sâm Ngô Ngọc" userId="ae4caf3270ddc5e4" providerId="LiveId" clId="{684E0C50-71F3-41A3-8F3E-B195FF61A175}" dt="2023-06-05T05:06:36.314" v="713" actId="478"/>
          <ac:picMkLst>
            <pc:docMk/>
            <pc:sldMk cId="1915291463" sldId="481"/>
            <ac:picMk id="1026" creationId="{488A9CE5-3CBC-D834-4C44-38F961402B2F}"/>
          </ac:picMkLst>
        </pc:picChg>
      </pc:sldChg>
      <pc:sldChg chg="modSp add mod ord setBg">
        <pc:chgData name="Sâm Ngô Ngọc" userId="ae4caf3270ddc5e4" providerId="LiveId" clId="{684E0C50-71F3-41A3-8F3E-B195FF61A175}" dt="2023-06-05T05:35:46.405" v="1371"/>
        <pc:sldMkLst>
          <pc:docMk/>
          <pc:sldMk cId="84683258" sldId="482"/>
        </pc:sldMkLst>
        <pc:spChg chg="mod">
          <ac:chgData name="Sâm Ngô Ngọc" userId="ae4caf3270ddc5e4" providerId="LiveId" clId="{684E0C50-71F3-41A3-8F3E-B195FF61A175}" dt="2023-06-05T05:35:35.600" v="1346" actId="5793"/>
          <ac:spMkLst>
            <pc:docMk/>
            <pc:sldMk cId="84683258" sldId="482"/>
            <ac:spMk id="4" creationId="{9FBA8B49-2EDD-CA92-0FAA-E400501FB2C4}"/>
          </ac:spMkLst>
        </pc:spChg>
      </pc:sldChg>
      <pc:sldChg chg="modSp add mod ord">
        <pc:chgData name="Sâm Ngô Ngọc" userId="ae4caf3270ddc5e4" providerId="LiveId" clId="{684E0C50-71F3-41A3-8F3E-B195FF61A175}" dt="2023-06-05T11:43:39.239" v="1933" actId="20577"/>
        <pc:sldMkLst>
          <pc:docMk/>
          <pc:sldMk cId="1685491121" sldId="483"/>
        </pc:sldMkLst>
        <pc:spChg chg="mod">
          <ac:chgData name="Sâm Ngô Ngọc" userId="ae4caf3270ddc5e4" providerId="LiveId" clId="{684E0C50-71F3-41A3-8F3E-B195FF61A175}" dt="2023-06-05T11:43:39.239" v="1933" actId="20577"/>
          <ac:spMkLst>
            <pc:docMk/>
            <pc:sldMk cId="1685491121" sldId="483"/>
            <ac:spMk id="4" creationId="{9FBA8B49-2EDD-CA92-0FAA-E400501FB2C4}"/>
          </ac:spMkLst>
        </pc:spChg>
      </pc:sldChg>
      <pc:sldChg chg="add">
        <pc:chgData name="Sâm Ngô Ngọc" userId="ae4caf3270ddc5e4" providerId="LiveId" clId="{684E0C50-71F3-41A3-8F3E-B195FF61A175}" dt="2023-06-05T05:54:30.072" v="1662" actId="2890"/>
        <pc:sldMkLst>
          <pc:docMk/>
          <pc:sldMk cId="2786407830" sldId="484"/>
        </pc:sldMkLst>
      </pc:sldChg>
      <pc:sldChg chg="modSp add">
        <pc:chgData name="Sâm Ngô Ngọc" userId="ae4caf3270ddc5e4" providerId="LiveId" clId="{684E0C50-71F3-41A3-8F3E-B195FF61A175}" dt="2023-06-05T07:00:29.074" v="1706" actId="20577"/>
        <pc:sldMkLst>
          <pc:docMk/>
          <pc:sldMk cId="2335153173" sldId="485"/>
        </pc:sldMkLst>
        <pc:spChg chg="mod">
          <ac:chgData name="Sâm Ngô Ngọc" userId="ae4caf3270ddc5e4" providerId="LiveId" clId="{684E0C50-71F3-41A3-8F3E-B195FF61A175}" dt="2023-06-05T07:00:29.074" v="1706" actId="20577"/>
          <ac:spMkLst>
            <pc:docMk/>
            <pc:sldMk cId="2335153173" sldId="485"/>
            <ac:spMk id="2" creationId="{6C4FB8E4-BA90-E443-1F97-F488651B5052}"/>
          </ac:spMkLst>
        </pc:spChg>
      </pc:sldChg>
      <pc:sldChg chg="modSp add mod">
        <pc:chgData name="Sâm Ngô Ngọc" userId="ae4caf3270ddc5e4" providerId="LiveId" clId="{684E0C50-71F3-41A3-8F3E-B195FF61A175}" dt="2023-06-05T07:04:35.815" v="1843" actId="403"/>
        <pc:sldMkLst>
          <pc:docMk/>
          <pc:sldMk cId="2098845435" sldId="486"/>
        </pc:sldMkLst>
        <pc:spChg chg="mod">
          <ac:chgData name="Sâm Ngô Ngọc" userId="ae4caf3270ddc5e4" providerId="LiveId" clId="{684E0C50-71F3-41A3-8F3E-B195FF61A175}" dt="2023-06-05T07:04:35.815" v="1843" actId="403"/>
          <ac:spMkLst>
            <pc:docMk/>
            <pc:sldMk cId="2098845435" sldId="486"/>
            <ac:spMk id="2" creationId="{6C4FB8E4-BA90-E443-1F97-F488651B5052}"/>
          </ac:spMkLst>
        </pc:spChg>
      </pc:sldChg>
      <pc:sldChg chg="modSp add">
        <pc:chgData name="Sâm Ngô Ngọc" userId="ae4caf3270ddc5e4" providerId="LiveId" clId="{684E0C50-71F3-41A3-8F3E-B195FF61A175}" dt="2023-06-05T07:18:59.342" v="1927" actId="20577"/>
        <pc:sldMkLst>
          <pc:docMk/>
          <pc:sldMk cId="1870427940" sldId="487"/>
        </pc:sldMkLst>
        <pc:spChg chg="mod">
          <ac:chgData name="Sâm Ngô Ngọc" userId="ae4caf3270ddc5e4" providerId="LiveId" clId="{684E0C50-71F3-41A3-8F3E-B195FF61A175}" dt="2023-06-05T07:18:59.342" v="1927" actId="20577"/>
          <ac:spMkLst>
            <pc:docMk/>
            <pc:sldMk cId="1870427940" sldId="487"/>
            <ac:spMk id="2" creationId="{6C4FB8E4-BA90-E443-1F97-F488651B5052}"/>
          </ac:spMkLst>
        </pc:spChg>
      </pc:sldChg>
    </pc:docChg>
  </pc:docChgLst>
  <pc:docChgLst>
    <pc:chgData name="Sâm Ngô Ngọc" userId="ae4caf3270ddc5e4" providerId="LiveId" clId="{28E1D4DC-BB3D-453C-8197-8A7FE15C8E93}"/>
    <pc:docChg chg="undo redo custSel addSld delSld modSld sldOrd addSection modSection">
      <pc:chgData name="Sâm Ngô Ngọc" userId="ae4caf3270ddc5e4" providerId="LiveId" clId="{28E1D4DC-BB3D-453C-8197-8A7FE15C8E93}" dt="2023-05-08T13:10:21.388" v="16058" actId="20577"/>
      <pc:docMkLst>
        <pc:docMk/>
      </pc:docMkLst>
      <pc:sldChg chg="addSp modSp">
        <pc:chgData name="Sâm Ngô Ngọc" userId="ae4caf3270ddc5e4" providerId="LiveId" clId="{28E1D4DC-BB3D-453C-8197-8A7FE15C8E93}" dt="2023-05-07T08:38:34.061" v="1" actId="164"/>
        <pc:sldMkLst>
          <pc:docMk/>
          <pc:sldMk cId="251771882" sldId="257"/>
        </pc:sldMkLst>
        <pc:spChg chg="mod">
          <ac:chgData name="Sâm Ngô Ngọc" userId="ae4caf3270ddc5e4" providerId="LiveId" clId="{28E1D4DC-BB3D-453C-8197-8A7FE15C8E93}" dt="2023-05-07T08:38:34.061" v="1" actId="164"/>
          <ac:spMkLst>
            <pc:docMk/>
            <pc:sldMk cId="251771882" sldId="257"/>
            <ac:spMk id="8" creationId="{D3AC0AC7-4B59-47C6-A8BD-236093DA00A7}"/>
          </ac:spMkLst>
        </pc:spChg>
        <pc:spChg chg="mod">
          <ac:chgData name="Sâm Ngô Ngọc" userId="ae4caf3270ddc5e4" providerId="LiveId" clId="{28E1D4DC-BB3D-453C-8197-8A7FE15C8E93}" dt="2023-05-07T08:38:34.061" v="1" actId="164"/>
          <ac:spMkLst>
            <pc:docMk/>
            <pc:sldMk cId="251771882" sldId="257"/>
            <ac:spMk id="9" creationId="{63BE8150-2F69-4DF6-BF4B-012533178F25}"/>
          </ac:spMkLst>
        </pc:spChg>
        <pc:spChg chg="mod">
          <ac:chgData name="Sâm Ngô Ngọc" userId="ae4caf3270ddc5e4" providerId="LiveId" clId="{28E1D4DC-BB3D-453C-8197-8A7FE15C8E93}" dt="2023-05-07T08:38:26.018" v="0" actId="164"/>
          <ac:spMkLst>
            <pc:docMk/>
            <pc:sldMk cId="251771882" sldId="257"/>
            <ac:spMk id="10" creationId="{40FD5572-3980-4455-B254-EEA4204E0DEE}"/>
          </ac:spMkLst>
        </pc:spChg>
        <pc:spChg chg="mod">
          <ac:chgData name="Sâm Ngô Ngọc" userId="ae4caf3270ddc5e4" providerId="LiveId" clId="{28E1D4DC-BB3D-453C-8197-8A7FE15C8E93}" dt="2023-05-07T08:38:26.018" v="0" actId="164"/>
          <ac:spMkLst>
            <pc:docMk/>
            <pc:sldMk cId="251771882" sldId="257"/>
            <ac:spMk id="11" creationId="{B0CE2396-04AD-4CBF-951B-19AD4CD6B661}"/>
          </ac:spMkLst>
        </pc:spChg>
        <pc:spChg chg="mod">
          <ac:chgData name="Sâm Ngô Ngọc" userId="ae4caf3270ddc5e4" providerId="LiveId" clId="{28E1D4DC-BB3D-453C-8197-8A7FE15C8E93}" dt="2023-05-07T08:38:34.061" v="1" actId="164"/>
          <ac:spMkLst>
            <pc:docMk/>
            <pc:sldMk cId="251771882" sldId="257"/>
            <ac:spMk id="17" creationId="{E02CFFCD-0AE3-4685-A8A4-8F9DCC78C3FC}"/>
          </ac:spMkLst>
        </pc:spChg>
        <pc:spChg chg="mod">
          <ac:chgData name="Sâm Ngô Ngọc" userId="ae4caf3270ddc5e4" providerId="LiveId" clId="{28E1D4DC-BB3D-453C-8197-8A7FE15C8E93}" dt="2023-05-07T08:38:26.018" v="0" actId="164"/>
          <ac:spMkLst>
            <pc:docMk/>
            <pc:sldMk cId="251771882" sldId="257"/>
            <ac:spMk id="36" creationId="{1D154696-20A3-4769-BCDF-44E06BD191E4}"/>
          </ac:spMkLst>
        </pc:spChg>
        <pc:grpChg chg="add mod">
          <ac:chgData name="Sâm Ngô Ngọc" userId="ae4caf3270ddc5e4" providerId="LiveId" clId="{28E1D4DC-BB3D-453C-8197-8A7FE15C8E93}" dt="2023-05-07T08:38:26.018" v="0" actId="164"/>
          <ac:grpSpMkLst>
            <pc:docMk/>
            <pc:sldMk cId="251771882" sldId="257"/>
            <ac:grpSpMk id="5" creationId="{8DFD1B87-4588-F0AA-241C-DD03D148E42A}"/>
          </ac:grpSpMkLst>
        </pc:grpChg>
        <pc:grpChg chg="add mod">
          <ac:chgData name="Sâm Ngô Ngọc" userId="ae4caf3270ddc5e4" providerId="LiveId" clId="{28E1D4DC-BB3D-453C-8197-8A7FE15C8E93}" dt="2023-05-07T08:38:34.061" v="1" actId="164"/>
          <ac:grpSpMkLst>
            <pc:docMk/>
            <pc:sldMk cId="251771882" sldId="257"/>
            <ac:grpSpMk id="6" creationId="{0AC8AE8F-5933-6CE3-BF9D-CCC30079505A}"/>
          </ac:grpSpMkLst>
        </pc:grpChg>
      </pc:sldChg>
      <pc:sldChg chg="delSp setBg">
        <pc:chgData name="Sâm Ngô Ngọc" userId="ae4caf3270ddc5e4" providerId="LiveId" clId="{28E1D4DC-BB3D-453C-8197-8A7FE15C8E93}" dt="2023-05-07T08:38:48.720" v="8"/>
        <pc:sldMkLst>
          <pc:docMk/>
          <pc:sldMk cId="2982654001" sldId="262"/>
        </pc:sldMkLst>
        <pc:picChg chg="del">
          <ac:chgData name="Sâm Ngô Ngọc" userId="ae4caf3270ddc5e4" providerId="LiveId" clId="{28E1D4DC-BB3D-453C-8197-8A7FE15C8E93}" dt="2023-05-07T08:38:41.978" v="2" actId="478"/>
          <ac:picMkLst>
            <pc:docMk/>
            <pc:sldMk cId="2982654001" sldId="262"/>
            <ac:picMk id="8" creationId="{353A7291-4566-6546-4A53-7CCA2653FF34}"/>
          </ac:picMkLst>
        </pc:picChg>
      </pc:sldChg>
      <pc:sldChg chg="addSp modSp mod">
        <pc:chgData name="Sâm Ngô Ngọc" userId="ae4caf3270ddc5e4" providerId="LiveId" clId="{28E1D4DC-BB3D-453C-8197-8A7FE15C8E93}" dt="2023-05-07T15:49:58.173" v="3233" actId="20577"/>
        <pc:sldMkLst>
          <pc:docMk/>
          <pc:sldMk cId="3006370717" sldId="267"/>
        </pc:sldMkLst>
        <pc:spChg chg="mod">
          <ac:chgData name="Sâm Ngô Ngọc" userId="ae4caf3270ddc5e4" providerId="LiveId" clId="{28E1D4DC-BB3D-453C-8197-8A7FE15C8E93}" dt="2023-05-07T15:49:58.173" v="3233" actId="20577"/>
          <ac:spMkLst>
            <pc:docMk/>
            <pc:sldMk cId="3006370717" sldId="267"/>
            <ac:spMk id="2" creationId="{6D12DEAD-CDB7-29DB-04BB-1CFC91723007}"/>
          </ac:spMkLst>
        </pc:spChg>
        <pc:spChg chg="add mod">
          <ac:chgData name="Sâm Ngô Ngọc" userId="ae4caf3270ddc5e4" providerId="LiveId" clId="{28E1D4DC-BB3D-453C-8197-8A7FE15C8E93}" dt="2023-05-07T15:48:20.700" v="3069" actId="1076"/>
          <ac:spMkLst>
            <pc:docMk/>
            <pc:sldMk cId="3006370717" sldId="267"/>
            <ac:spMk id="3" creationId="{319F8DE5-F96D-7767-C37E-EC00A10502A5}"/>
          </ac:spMkLst>
        </pc:spChg>
        <pc:spChg chg="add mod">
          <ac:chgData name="Sâm Ngô Ngọc" userId="ae4caf3270ddc5e4" providerId="LiveId" clId="{28E1D4DC-BB3D-453C-8197-8A7FE15C8E93}" dt="2023-05-07T15:49:23.959" v="3156" actId="14100"/>
          <ac:spMkLst>
            <pc:docMk/>
            <pc:sldMk cId="3006370717" sldId="267"/>
            <ac:spMk id="4" creationId="{F5ED3204-1218-C0C8-D316-5C450023A6A2}"/>
          </ac:spMkLst>
        </pc:spChg>
      </pc:sldChg>
      <pc:sldChg chg="modSp mod">
        <pc:chgData name="Sâm Ngô Ngọc" userId="ae4caf3270ddc5e4" providerId="LiveId" clId="{28E1D4DC-BB3D-453C-8197-8A7FE15C8E93}" dt="2023-05-08T09:56:00.287" v="15344" actId="20577"/>
        <pc:sldMkLst>
          <pc:docMk/>
          <pc:sldMk cId="4282670801" sldId="272"/>
        </pc:sldMkLst>
        <pc:spChg chg="mod">
          <ac:chgData name="Sâm Ngô Ngọc" userId="ae4caf3270ddc5e4" providerId="LiveId" clId="{28E1D4DC-BB3D-453C-8197-8A7FE15C8E93}" dt="2023-05-08T09:56:00.287" v="15344" actId="20577"/>
          <ac:spMkLst>
            <pc:docMk/>
            <pc:sldMk cId="4282670801" sldId="272"/>
            <ac:spMk id="2" creationId="{6D12DEAD-CDB7-29DB-04BB-1CFC91723007}"/>
          </ac:spMkLst>
        </pc:spChg>
      </pc:sldChg>
      <pc:sldChg chg="modSp mod">
        <pc:chgData name="Sâm Ngô Ngọc" userId="ae4caf3270ddc5e4" providerId="LiveId" clId="{28E1D4DC-BB3D-453C-8197-8A7FE15C8E93}" dt="2023-05-08T09:53:44.691" v="15145" actId="20577"/>
        <pc:sldMkLst>
          <pc:docMk/>
          <pc:sldMk cId="4093378301" sldId="276"/>
        </pc:sldMkLst>
        <pc:spChg chg="mod">
          <ac:chgData name="Sâm Ngô Ngọc" userId="ae4caf3270ddc5e4" providerId="LiveId" clId="{28E1D4DC-BB3D-453C-8197-8A7FE15C8E93}" dt="2023-05-08T09:53:44.691" v="15145" actId="20577"/>
          <ac:spMkLst>
            <pc:docMk/>
            <pc:sldMk cId="4093378301" sldId="276"/>
            <ac:spMk id="2" creationId="{6D12DEAD-CDB7-29DB-04BB-1CFC91723007}"/>
          </ac:spMkLst>
        </pc:spChg>
      </pc:sldChg>
      <pc:sldChg chg="del">
        <pc:chgData name="Sâm Ngô Ngọc" userId="ae4caf3270ddc5e4" providerId="LiveId" clId="{28E1D4DC-BB3D-453C-8197-8A7FE15C8E93}" dt="2023-05-08T09:54:23.718" v="15166" actId="47"/>
        <pc:sldMkLst>
          <pc:docMk/>
          <pc:sldMk cId="754000819" sldId="297"/>
        </pc:sldMkLst>
      </pc:sldChg>
      <pc:sldChg chg="del">
        <pc:chgData name="Sâm Ngô Ngọc" userId="ae4caf3270ddc5e4" providerId="LiveId" clId="{28E1D4DC-BB3D-453C-8197-8A7FE15C8E93}" dt="2023-05-08T09:54:23.718" v="15166" actId="47"/>
        <pc:sldMkLst>
          <pc:docMk/>
          <pc:sldMk cId="716065398" sldId="315"/>
        </pc:sldMkLst>
      </pc:sldChg>
      <pc:sldChg chg="modSp mod setBg">
        <pc:chgData name="Sâm Ngô Ngọc" userId="ae4caf3270ddc5e4" providerId="LiveId" clId="{28E1D4DC-BB3D-453C-8197-8A7FE15C8E93}" dt="2023-05-07T14:29:18.009" v="1618" actId="20577"/>
        <pc:sldMkLst>
          <pc:docMk/>
          <pc:sldMk cId="1244889510" sldId="363"/>
        </pc:sldMkLst>
        <pc:spChg chg="mod">
          <ac:chgData name="Sâm Ngô Ngọc" userId="ae4caf3270ddc5e4" providerId="LiveId" clId="{28E1D4DC-BB3D-453C-8197-8A7FE15C8E93}" dt="2023-05-07T14:29:18.009" v="1618" actId="20577"/>
          <ac:spMkLst>
            <pc:docMk/>
            <pc:sldMk cId="1244889510" sldId="363"/>
            <ac:spMk id="2" creationId="{6C4FB8E4-BA90-E443-1F97-F488651B5052}"/>
          </ac:spMkLst>
        </pc:spChg>
      </pc:sldChg>
      <pc:sldChg chg="del">
        <pc:chgData name="Sâm Ngô Ngọc" userId="ae4caf3270ddc5e4" providerId="LiveId" clId="{28E1D4DC-BB3D-453C-8197-8A7FE15C8E93}" dt="2023-05-07T15:56:59.675" v="3235" actId="47"/>
        <pc:sldMkLst>
          <pc:docMk/>
          <pc:sldMk cId="541829343" sldId="368"/>
        </pc:sldMkLst>
      </pc:sldChg>
      <pc:sldChg chg="del">
        <pc:chgData name="Sâm Ngô Ngọc" userId="ae4caf3270ddc5e4" providerId="LiveId" clId="{28E1D4DC-BB3D-453C-8197-8A7FE15C8E93}" dt="2023-05-07T15:56:59.675" v="3235" actId="47"/>
        <pc:sldMkLst>
          <pc:docMk/>
          <pc:sldMk cId="2997843214" sldId="369"/>
        </pc:sldMkLst>
      </pc:sldChg>
      <pc:sldChg chg="del">
        <pc:chgData name="Sâm Ngô Ngọc" userId="ae4caf3270ddc5e4" providerId="LiveId" clId="{28E1D4DC-BB3D-453C-8197-8A7FE15C8E93}" dt="2023-05-07T15:56:59.675" v="3235" actId="47"/>
        <pc:sldMkLst>
          <pc:docMk/>
          <pc:sldMk cId="1942864774" sldId="370"/>
        </pc:sldMkLst>
      </pc:sldChg>
      <pc:sldChg chg="del">
        <pc:chgData name="Sâm Ngô Ngọc" userId="ae4caf3270ddc5e4" providerId="LiveId" clId="{28E1D4DC-BB3D-453C-8197-8A7FE15C8E93}" dt="2023-05-07T15:56:59.675" v="3235" actId="47"/>
        <pc:sldMkLst>
          <pc:docMk/>
          <pc:sldMk cId="2107290166" sldId="371"/>
        </pc:sldMkLst>
      </pc:sldChg>
      <pc:sldChg chg="del">
        <pc:chgData name="Sâm Ngô Ngọc" userId="ae4caf3270ddc5e4" providerId="LiveId" clId="{28E1D4DC-BB3D-453C-8197-8A7FE15C8E93}" dt="2023-05-07T15:56:59.675" v="3235" actId="47"/>
        <pc:sldMkLst>
          <pc:docMk/>
          <pc:sldMk cId="3016617897" sldId="372"/>
        </pc:sldMkLst>
      </pc:sldChg>
      <pc:sldChg chg="addSp modSp mod">
        <pc:chgData name="Sâm Ngô Ngọc" userId="ae4caf3270ddc5e4" providerId="LiveId" clId="{28E1D4DC-BB3D-453C-8197-8A7FE15C8E93}" dt="2023-05-07T17:53:14.609" v="4155" actId="207"/>
        <pc:sldMkLst>
          <pc:docMk/>
          <pc:sldMk cId="3818345128" sldId="373"/>
        </pc:sldMkLst>
        <pc:spChg chg="add mod">
          <ac:chgData name="Sâm Ngô Ngọc" userId="ae4caf3270ddc5e4" providerId="LiveId" clId="{28E1D4DC-BB3D-453C-8197-8A7FE15C8E93}" dt="2023-05-07T17:53:14.609" v="4155" actId="207"/>
          <ac:spMkLst>
            <pc:docMk/>
            <pc:sldMk cId="3818345128" sldId="373"/>
            <ac:spMk id="3" creationId="{67633494-FA30-535A-1B62-6500C3B0582B}"/>
          </ac:spMkLst>
        </pc:spChg>
        <pc:picChg chg="add mod">
          <ac:chgData name="Sâm Ngô Ngọc" userId="ae4caf3270ddc5e4" providerId="LiveId" clId="{28E1D4DC-BB3D-453C-8197-8A7FE15C8E93}" dt="2023-05-07T08:44:59.607" v="11" actId="1076"/>
          <ac:picMkLst>
            <pc:docMk/>
            <pc:sldMk cId="3818345128" sldId="373"/>
            <ac:picMk id="1026" creationId="{5444F8DB-F508-DD0E-ECF7-5230E1F1DB75}"/>
          </ac:picMkLst>
        </pc:picChg>
      </pc:sldChg>
      <pc:sldChg chg="addSp delSp modSp">
        <pc:chgData name="Sâm Ngô Ngọc" userId="ae4caf3270ddc5e4" providerId="LiveId" clId="{28E1D4DC-BB3D-453C-8197-8A7FE15C8E93}" dt="2023-05-07T08:47:21.215" v="32" actId="1076"/>
        <pc:sldMkLst>
          <pc:docMk/>
          <pc:sldMk cId="723495555" sldId="374"/>
        </pc:sldMkLst>
        <pc:picChg chg="del">
          <ac:chgData name="Sâm Ngô Ngọc" userId="ae4caf3270ddc5e4" providerId="LiveId" clId="{28E1D4DC-BB3D-453C-8197-8A7FE15C8E93}" dt="2023-05-07T08:45:45.971" v="12" actId="478"/>
          <ac:picMkLst>
            <pc:docMk/>
            <pc:sldMk cId="723495555" sldId="374"/>
            <ac:picMk id="1026" creationId="{5444F8DB-F508-DD0E-ECF7-5230E1F1DB75}"/>
          </ac:picMkLst>
        </pc:picChg>
        <pc:picChg chg="add del mod">
          <ac:chgData name="Sâm Ngô Ngọc" userId="ae4caf3270ddc5e4" providerId="LiveId" clId="{28E1D4DC-BB3D-453C-8197-8A7FE15C8E93}" dt="2023-05-07T08:46:26.264" v="20" actId="478"/>
          <ac:picMkLst>
            <pc:docMk/>
            <pc:sldMk cId="723495555" sldId="374"/>
            <ac:picMk id="2050" creationId="{E1C89DC1-1161-3846-3BE7-E60D4C8CF9E1}"/>
          </ac:picMkLst>
        </pc:picChg>
        <pc:picChg chg="add mod">
          <ac:chgData name="Sâm Ngô Ngọc" userId="ae4caf3270ddc5e4" providerId="LiveId" clId="{28E1D4DC-BB3D-453C-8197-8A7FE15C8E93}" dt="2023-05-07T08:47:21.215" v="32" actId="1076"/>
          <ac:picMkLst>
            <pc:docMk/>
            <pc:sldMk cId="723495555" sldId="374"/>
            <ac:picMk id="2052" creationId="{5A278D6A-EF84-4E80-007B-BEBC1E3377B6}"/>
          </ac:picMkLst>
        </pc:picChg>
        <pc:picChg chg="add mod">
          <ac:chgData name="Sâm Ngô Ngọc" userId="ae4caf3270ddc5e4" providerId="LiveId" clId="{28E1D4DC-BB3D-453C-8197-8A7FE15C8E93}" dt="2023-05-07T08:47:17.327" v="31" actId="1076"/>
          <ac:picMkLst>
            <pc:docMk/>
            <pc:sldMk cId="723495555" sldId="374"/>
            <ac:picMk id="2054" creationId="{6AC5729C-96C2-54E4-FF8B-602A95DF039C}"/>
          </ac:picMkLst>
        </pc:picChg>
      </pc:sldChg>
      <pc:sldChg chg="addSp delSp modSp">
        <pc:chgData name="Sâm Ngô Ngọc" userId="ae4caf3270ddc5e4" providerId="LiveId" clId="{28E1D4DC-BB3D-453C-8197-8A7FE15C8E93}" dt="2023-05-07T09:18:10.177" v="782" actId="15415"/>
        <pc:sldMkLst>
          <pc:docMk/>
          <pc:sldMk cId="2594766916" sldId="375"/>
        </pc:sldMkLst>
        <pc:spChg chg="add mod">
          <ac:chgData name="Sâm Ngô Ngọc" userId="ae4caf3270ddc5e4" providerId="LiveId" clId="{28E1D4DC-BB3D-453C-8197-8A7FE15C8E93}" dt="2023-05-07T09:18:10.177" v="782" actId="15415"/>
          <ac:spMkLst>
            <pc:docMk/>
            <pc:sldMk cId="2594766916" sldId="375"/>
            <ac:spMk id="3" creationId="{CE29D99E-B374-3507-B499-3A7A31709965}"/>
          </ac:spMkLst>
        </pc:spChg>
        <pc:picChg chg="del">
          <ac:chgData name="Sâm Ngô Ngọc" userId="ae4caf3270ddc5e4" providerId="LiveId" clId="{28E1D4DC-BB3D-453C-8197-8A7FE15C8E93}" dt="2023-05-07T08:48:19.366" v="33" actId="478"/>
          <ac:picMkLst>
            <pc:docMk/>
            <pc:sldMk cId="2594766916" sldId="375"/>
            <ac:picMk id="2052" creationId="{5A278D6A-EF84-4E80-007B-BEBC1E3377B6}"/>
          </ac:picMkLst>
        </pc:picChg>
        <pc:picChg chg="del">
          <ac:chgData name="Sâm Ngô Ngọc" userId="ae4caf3270ddc5e4" providerId="LiveId" clId="{28E1D4DC-BB3D-453C-8197-8A7FE15C8E93}" dt="2023-05-07T08:48:20.893" v="34" actId="478"/>
          <ac:picMkLst>
            <pc:docMk/>
            <pc:sldMk cId="2594766916" sldId="375"/>
            <ac:picMk id="2054" creationId="{6AC5729C-96C2-54E4-FF8B-602A95DF039C}"/>
          </ac:picMkLst>
        </pc:picChg>
      </pc:sldChg>
      <pc:sldChg chg="modSp setBg">
        <pc:chgData name="Sâm Ngô Ngọc" userId="ae4caf3270ddc5e4" providerId="LiveId" clId="{28E1D4DC-BB3D-453C-8197-8A7FE15C8E93}" dt="2023-05-07T09:18:01.426" v="781" actId="15415"/>
        <pc:sldMkLst>
          <pc:docMk/>
          <pc:sldMk cId="789049655" sldId="376"/>
        </pc:sldMkLst>
        <pc:spChg chg="mod">
          <ac:chgData name="Sâm Ngô Ngọc" userId="ae4caf3270ddc5e4" providerId="LiveId" clId="{28E1D4DC-BB3D-453C-8197-8A7FE15C8E93}" dt="2023-05-07T09:02:47.645" v="431" actId="20577"/>
          <ac:spMkLst>
            <pc:docMk/>
            <pc:sldMk cId="789049655" sldId="376"/>
            <ac:spMk id="2" creationId="{6C4FB8E4-BA90-E443-1F97-F488651B5052}"/>
          </ac:spMkLst>
        </pc:spChg>
        <pc:spChg chg="mod">
          <ac:chgData name="Sâm Ngô Ngọc" userId="ae4caf3270ddc5e4" providerId="LiveId" clId="{28E1D4DC-BB3D-453C-8197-8A7FE15C8E93}" dt="2023-05-07T09:18:01.426" v="781" actId="15415"/>
          <ac:spMkLst>
            <pc:docMk/>
            <pc:sldMk cId="789049655" sldId="376"/>
            <ac:spMk id="3" creationId="{CE29D99E-B374-3507-B499-3A7A31709965}"/>
          </ac:spMkLst>
        </pc:spChg>
        <pc:picChg chg="mod">
          <ac:chgData name="Sâm Ngô Ngọc" userId="ae4caf3270ddc5e4" providerId="LiveId" clId="{28E1D4DC-BB3D-453C-8197-8A7FE15C8E93}" dt="2023-05-07T09:00:08.887" v="371"/>
          <ac:picMkLst>
            <pc:docMk/>
            <pc:sldMk cId="789049655" sldId="376"/>
            <ac:picMk id="8" creationId="{8738789E-2AD0-E225-4834-59198C2BB76D}"/>
          </ac:picMkLst>
        </pc:picChg>
      </pc:sldChg>
      <pc:sldChg chg="modSp">
        <pc:chgData name="Sâm Ngô Ngọc" userId="ae4caf3270ddc5e4" providerId="LiveId" clId="{28E1D4DC-BB3D-453C-8197-8A7FE15C8E93}" dt="2023-05-07T09:06:17.815" v="620" actId="20577"/>
        <pc:sldMkLst>
          <pc:docMk/>
          <pc:sldMk cId="3429015544" sldId="377"/>
        </pc:sldMkLst>
        <pc:spChg chg="mod">
          <ac:chgData name="Sâm Ngô Ngọc" userId="ae4caf3270ddc5e4" providerId="LiveId" clId="{28E1D4DC-BB3D-453C-8197-8A7FE15C8E93}" dt="2023-05-07T09:06:10.094" v="616" actId="20577"/>
          <ac:spMkLst>
            <pc:docMk/>
            <pc:sldMk cId="3429015544" sldId="377"/>
            <ac:spMk id="2" creationId="{6C4FB8E4-BA90-E443-1F97-F488651B5052}"/>
          </ac:spMkLst>
        </pc:spChg>
        <pc:spChg chg="mod">
          <ac:chgData name="Sâm Ngô Ngọc" userId="ae4caf3270ddc5e4" providerId="LiveId" clId="{28E1D4DC-BB3D-453C-8197-8A7FE15C8E93}" dt="2023-05-07T09:06:17.815" v="620" actId="20577"/>
          <ac:spMkLst>
            <pc:docMk/>
            <pc:sldMk cId="3429015544" sldId="377"/>
            <ac:spMk id="3" creationId="{CE29D99E-B374-3507-B499-3A7A31709965}"/>
          </ac:spMkLst>
        </pc:spChg>
      </pc:sldChg>
      <pc:sldChg chg="addSp delSp modSp del">
        <pc:chgData name="Sâm Ngô Ngọc" userId="ae4caf3270ddc5e4" providerId="LiveId" clId="{28E1D4DC-BB3D-453C-8197-8A7FE15C8E93}" dt="2023-05-07T14:20:59.761" v="1444" actId="47"/>
        <pc:sldMkLst>
          <pc:docMk/>
          <pc:sldMk cId="2033224523" sldId="378"/>
        </pc:sldMkLst>
        <pc:spChg chg="mod">
          <ac:chgData name="Sâm Ngô Ngọc" userId="ae4caf3270ddc5e4" providerId="LiveId" clId="{28E1D4DC-BB3D-453C-8197-8A7FE15C8E93}" dt="2023-05-07T11:02:06.217" v="1132" actId="20577"/>
          <ac:spMkLst>
            <pc:docMk/>
            <pc:sldMk cId="2033224523" sldId="378"/>
            <ac:spMk id="2" creationId="{6C4FB8E4-BA90-E443-1F97-F488651B5052}"/>
          </ac:spMkLst>
        </pc:spChg>
        <pc:spChg chg="add del mod">
          <ac:chgData name="Sâm Ngô Ngọc" userId="ae4caf3270ddc5e4" providerId="LiveId" clId="{28E1D4DC-BB3D-453C-8197-8A7FE15C8E93}" dt="2023-05-07T11:02:22.072" v="1136"/>
          <ac:spMkLst>
            <pc:docMk/>
            <pc:sldMk cId="2033224523" sldId="378"/>
            <ac:spMk id="3" creationId="{41EF1D20-4F12-F6F9-68A7-E7D8FF38FA07}"/>
          </ac:spMkLst>
        </pc:spChg>
        <pc:spChg chg="add mod">
          <ac:chgData name="Sâm Ngô Ngọc" userId="ae4caf3270ddc5e4" providerId="LiveId" clId="{28E1D4DC-BB3D-453C-8197-8A7FE15C8E93}" dt="2023-05-07T11:04:16.997" v="1225" actId="20577"/>
          <ac:spMkLst>
            <pc:docMk/>
            <pc:sldMk cId="2033224523" sldId="378"/>
            <ac:spMk id="4" creationId="{8F3B03FF-7A03-6FD0-C5BE-7EE1FBBBE743}"/>
          </ac:spMkLst>
        </pc:spChg>
      </pc:sldChg>
      <pc:sldChg chg="addSp modSp">
        <pc:chgData name="Sâm Ngô Ngọc" userId="ae4caf3270ddc5e4" providerId="LiveId" clId="{28E1D4DC-BB3D-453C-8197-8A7FE15C8E93}" dt="2023-05-07T09:21:08.438" v="861" actId="20577"/>
        <pc:sldMkLst>
          <pc:docMk/>
          <pc:sldMk cId="2933169628" sldId="379"/>
        </pc:sldMkLst>
        <pc:spChg chg="mod">
          <ac:chgData name="Sâm Ngô Ngọc" userId="ae4caf3270ddc5e4" providerId="LiveId" clId="{28E1D4DC-BB3D-453C-8197-8A7FE15C8E93}" dt="2023-05-07T09:20:44.012" v="855" actId="20577"/>
          <ac:spMkLst>
            <pc:docMk/>
            <pc:sldMk cId="2933169628" sldId="379"/>
            <ac:spMk id="2" creationId="{6C4FB8E4-BA90-E443-1F97-F488651B5052}"/>
          </ac:spMkLst>
        </pc:spChg>
        <pc:spChg chg="mod">
          <ac:chgData name="Sâm Ngô Ngọc" userId="ae4caf3270ddc5e4" providerId="LiveId" clId="{28E1D4DC-BB3D-453C-8197-8A7FE15C8E93}" dt="2023-05-07T09:17:50.043" v="779" actId="15415"/>
          <ac:spMkLst>
            <pc:docMk/>
            <pc:sldMk cId="2933169628" sldId="379"/>
            <ac:spMk id="8" creationId="{E71162E1-7C4C-EC74-2B5A-D7AF3561E0EB}"/>
          </ac:spMkLst>
        </pc:spChg>
        <pc:spChg chg="mod">
          <ac:chgData name="Sâm Ngô Ngọc" userId="ae4caf3270ddc5e4" providerId="LiveId" clId="{28E1D4DC-BB3D-453C-8197-8A7FE15C8E93}" dt="2023-05-07T09:19:22.839" v="840" actId="403"/>
          <ac:spMkLst>
            <pc:docMk/>
            <pc:sldMk cId="2933169628" sldId="379"/>
            <ac:spMk id="12" creationId="{0A1558D8-D401-448B-3C38-DC41C01E0D38}"/>
          </ac:spMkLst>
        </pc:spChg>
        <pc:spChg chg="add mod">
          <ac:chgData name="Sâm Ngô Ngọc" userId="ae4caf3270ddc5e4" providerId="LiveId" clId="{28E1D4DC-BB3D-453C-8197-8A7FE15C8E93}" dt="2023-05-07T09:19:50.229" v="853" actId="20577"/>
          <ac:spMkLst>
            <pc:docMk/>
            <pc:sldMk cId="2933169628" sldId="379"/>
            <ac:spMk id="13" creationId="{C3DEE5AA-710A-EBFC-2B28-E45967DC57FC}"/>
          </ac:spMkLst>
        </pc:spChg>
        <pc:spChg chg="add mod">
          <ac:chgData name="Sâm Ngô Ngọc" userId="ae4caf3270ddc5e4" providerId="LiveId" clId="{28E1D4DC-BB3D-453C-8197-8A7FE15C8E93}" dt="2023-05-07T09:21:08.438" v="861" actId="20577"/>
          <ac:spMkLst>
            <pc:docMk/>
            <pc:sldMk cId="2933169628" sldId="379"/>
            <ac:spMk id="18" creationId="{BE68F959-868C-9667-C787-A81A037E9FB4}"/>
          </ac:spMkLst>
        </pc:spChg>
      </pc:sldChg>
      <pc:sldChg chg="modSp setBg">
        <pc:chgData name="Sâm Ngô Ngọc" userId="ae4caf3270ddc5e4" providerId="LiveId" clId="{28E1D4DC-BB3D-453C-8197-8A7FE15C8E93}" dt="2023-05-07T09:24:13.539" v="919" actId="20577"/>
        <pc:sldMkLst>
          <pc:docMk/>
          <pc:sldMk cId="3649253800" sldId="380"/>
        </pc:sldMkLst>
        <pc:spChg chg="mod">
          <ac:chgData name="Sâm Ngô Ngọc" userId="ae4caf3270ddc5e4" providerId="LiveId" clId="{28E1D4DC-BB3D-453C-8197-8A7FE15C8E93}" dt="2023-05-07T09:24:13.539" v="919" actId="20577"/>
          <ac:spMkLst>
            <pc:docMk/>
            <pc:sldMk cId="3649253800" sldId="380"/>
            <ac:spMk id="2" creationId="{6C4FB8E4-BA90-E443-1F97-F488651B5052}"/>
          </ac:spMkLst>
        </pc:spChg>
        <pc:spChg chg="mod">
          <ac:chgData name="Sâm Ngô Ngọc" userId="ae4caf3270ddc5e4" providerId="LiveId" clId="{28E1D4DC-BB3D-453C-8197-8A7FE15C8E93}" dt="2023-05-07T09:23:42.813" v="874" actId="403"/>
          <ac:spMkLst>
            <pc:docMk/>
            <pc:sldMk cId="3649253800" sldId="380"/>
            <ac:spMk id="4" creationId="{E75FE95A-6CA6-EDD6-78D4-2FAFD34F7F6F}"/>
          </ac:spMkLst>
        </pc:spChg>
      </pc:sldChg>
      <pc:sldChg chg="addSp modSp mod">
        <pc:chgData name="Sâm Ngô Ngọc" userId="ae4caf3270ddc5e4" providerId="LiveId" clId="{28E1D4DC-BB3D-453C-8197-8A7FE15C8E93}" dt="2023-05-08T11:24:32.647" v="16038" actId="20577"/>
        <pc:sldMkLst>
          <pc:docMk/>
          <pc:sldMk cId="1518303678" sldId="381"/>
        </pc:sldMkLst>
        <pc:spChg chg="mod">
          <ac:chgData name="Sâm Ngô Ngọc" userId="ae4caf3270ddc5e4" providerId="LiveId" clId="{28E1D4DC-BB3D-453C-8197-8A7FE15C8E93}" dt="2023-05-08T11:24:32.647" v="16038" actId="20577"/>
          <ac:spMkLst>
            <pc:docMk/>
            <pc:sldMk cId="1518303678" sldId="381"/>
            <ac:spMk id="2" creationId="{6C4FB8E4-BA90-E443-1F97-F488651B5052}"/>
          </ac:spMkLst>
        </pc:spChg>
        <pc:spChg chg="mod">
          <ac:chgData name="Sâm Ngô Ngọc" userId="ae4caf3270ddc5e4" providerId="LiveId" clId="{28E1D4DC-BB3D-453C-8197-8A7FE15C8E93}" dt="2023-05-07T14:18:43.404" v="1377" actId="15415"/>
          <ac:spMkLst>
            <pc:docMk/>
            <pc:sldMk cId="1518303678" sldId="381"/>
            <ac:spMk id="4" creationId="{8F3B03FF-7A03-6FD0-C5BE-7EE1FBBBE743}"/>
          </ac:spMkLst>
        </pc:spChg>
        <pc:picChg chg="add mod">
          <ac:chgData name="Sâm Ngô Ngọc" userId="ae4caf3270ddc5e4" providerId="LiveId" clId="{28E1D4DC-BB3D-453C-8197-8A7FE15C8E93}" dt="2023-05-07T14:15:53.022" v="1263" actId="1076"/>
          <ac:picMkLst>
            <pc:docMk/>
            <pc:sldMk cId="1518303678" sldId="381"/>
            <ac:picMk id="5" creationId="{586FFC80-8F5C-B5C1-7877-D605866B987E}"/>
          </ac:picMkLst>
        </pc:picChg>
      </pc:sldChg>
      <pc:sldChg chg="modSp add mod">
        <pc:chgData name="Sâm Ngô Ngọc" userId="ae4caf3270ddc5e4" providerId="LiveId" clId="{28E1D4DC-BB3D-453C-8197-8A7FE15C8E93}" dt="2023-05-08T11:24:52.922" v="16056" actId="20577"/>
        <pc:sldMkLst>
          <pc:docMk/>
          <pc:sldMk cId="2968603083" sldId="382"/>
        </pc:sldMkLst>
        <pc:spChg chg="mod">
          <ac:chgData name="Sâm Ngô Ngọc" userId="ae4caf3270ddc5e4" providerId="LiveId" clId="{28E1D4DC-BB3D-453C-8197-8A7FE15C8E93}" dt="2023-05-08T11:24:52.922" v="16056" actId="20577"/>
          <ac:spMkLst>
            <pc:docMk/>
            <pc:sldMk cId="2968603083" sldId="382"/>
            <ac:spMk id="2" creationId="{6C4FB8E4-BA90-E443-1F97-F488651B5052}"/>
          </ac:spMkLst>
        </pc:spChg>
        <pc:spChg chg="mod">
          <ac:chgData name="Sâm Ngô Ngọc" userId="ae4caf3270ddc5e4" providerId="LiveId" clId="{28E1D4DC-BB3D-453C-8197-8A7FE15C8E93}" dt="2023-05-07T14:20:46.409" v="1443" actId="20577"/>
          <ac:spMkLst>
            <pc:docMk/>
            <pc:sldMk cId="2968603083" sldId="382"/>
            <ac:spMk id="4" creationId="{8F3B03FF-7A03-6FD0-C5BE-7EE1FBBBE743}"/>
          </ac:spMkLst>
        </pc:spChg>
        <pc:picChg chg="mod">
          <ac:chgData name="Sâm Ngô Ngọc" userId="ae4caf3270ddc5e4" providerId="LiveId" clId="{28E1D4DC-BB3D-453C-8197-8A7FE15C8E93}" dt="2023-05-07T14:20:42.198" v="1437" actId="1076"/>
          <ac:picMkLst>
            <pc:docMk/>
            <pc:sldMk cId="2968603083" sldId="382"/>
            <ac:picMk id="5" creationId="{586FFC80-8F5C-B5C1-7877-D605866B987E}"/>
          </ac:picMkLst>
        </pc:picChg>
      </pc:sldChg>
      <pc:sldChg chg="modSp add mod ord">
        <pc:chgData name="Sâm Ngô Ngọc" userId="ae4caf3270ddc5e4" providerId="LiveId" clId="{28E1D4DC-BB3D-453C-8197-8A7FE15C8E93}" dt="2023-05-07T14:25:43.792" v="1532" actId="11"/>
        <pc:sldMkLst>
          <pc:docMk/>
          <pc:sldMk cId="1753079142" sldId="383"/>
        </pc:sldMkLst>
        <pc:spChg chg="mod">
          <ac:chgData name="Sâm Ngô Ngọc" userId="ae4caf3270ddc5e4" providerId="LiveId" clId="{28E1D4DC-BB3D-453C-8197-8A7FE15C8E93}" dt="2023-05-07T14:25:43.792" v="1532" actId="11"/>
          <ac:spMkLst>
            <pc:docMk/>
            <pc:sldMk cId="1753079142" sldId="383"/>
            <ac:spMk id="2" creationId="{6C4FB8E4-BA90-E443-1F97-F488651B5052}"/>
          </ac:spMkLst>
        </pc:spChg>
        <pc:spChg chg="mod">
          <ac:chgData name="Sâm Ngô Ngọc" userId="ae4caf3270ddc5e4" providerId="LiveId" clId="{28E1D4DC-BB3D-453C-8197-8A7FE15C8E93}" dt="2023-05-07T14:24:20.526" v="1529" actId="20577"/>
          <ac:spMkLst>
            <pc:docMk/>
            <pc:sldMk cId="1753079142" sldId="383"/>
            <ac:spMk id="4" creationId="{8F3B03FF-7A03-6FD0-C5BE-7EE1FBBBE743}"/>
          </ac:spMkLst>
        </pc:spChg>
        <pc:picChg chg="mod">
          <ac:chgData name="Sâm Ngô Ngọc" userId="ae4caf3270ddc5e4" providerId="LiveId" clId="{28E1D4DC-BB3D-453C-8197-8A7FE15C8E93}" dt="2023-05-07T14:24:36.830" v="1530" actId="14826"/>
          <ac:picMkLst>
            <pc:docMk/>
            <pc:sldMk cId="1753079142" sldId="383"/>
            <ac:picMk id="5" creationId="{586FFC80-8F5C-B5C1-7877-D605866B987E}"/>
          </ac:picMkLst>
        </pc:picChg>
      </pc:sldChg>
      <pc:sldChg chg="modSp add mod">
        <pc:chgData name="Sâm Ngô Ngọc" userId="ae4caf3270ddc5e4" providerId="LiveId" clId="{28E1D4DC-BB3D-453C-8197-8A7FE15C8E93}" dt="2023-05-07T14:28:50.830" v="1587" actId="1076"/>
        <pc:sldMkLst>
          <pc:docMk/>
          <pc:sldMk cId="1761626984" sldId="384"/>
        </pc:sldMkLst>
        <pc:spChg chg="mod">
          <ac:chgData name="Sâm Ngô Ngọc" userId="ae4caf3270ddc5e4" providerId="LiveId" clId="{28E1D4DC-BB3D-453C-8197-8A7FE15C8E93}" dt="2023-05-07T14:27:09.277" v="1575" actId="20577"/>
          <ac:spMkLst>
            <pc:docMk/>
            <pc:sldMk cId="1761626984" sldId="384"/>
            <ac:spMk id="2" creationId="{6C4FB8E4-BA90-E443-1F97-F488651B5052}"/>
          </ac:spMkLst>
        </pc:spChg>
        <pc:spChg chg="mod">
          <ac:chgData name="Sâm Ngô Ngọc" userId="ae4caf3270ddc5e4" providerId="LiveId" clId="{28E1D4DC-BB3D-453C-8197-8A7FE15C8E93}" dt="2023-05-07T14:28:18.665" v="1583" actId="20577"/>
          <ac:spMkLst>
            <pc:docMk/>
            <pc:sldMk cId="1761626984" sldId="384"/>
            <ac:spMk id="4" creationId="{8F3B03FF-7A03-6FD0-C5BE-7EE1FBBBE743}"/>
          </ac:spMkLst>
        </pc:spChg>
        <pc:picChg chg="mod">
          <ac:chgData name="Sâm Ngô Ngọc" userId="ae4caf3270ddc5e4" providerId="LiveId" clId="{28E1D4DC-BB3D-453C-8197-8A7FE15C8E93}" dt="2023-05-07T14:28:50.830" v="1587" actId="1076"/>
          <ac:picMkLst>
            <pc:docMk/>
            <pc:sldMk cId="1761626984" sldId="384"/>
            <ac:picMk id="5" creationId="{586FFC80-8F5C-B5C1-7877-D605866B987E}"/>
          </ac:picMkLst>
        </pc:picChg>
      </pc:sldChg>
      <pc:sldChg chg="delSp modSp add mod">
        <pc:chgData name="Sâm Ngô Ngọc" userId="ae4caf3270ddc5e4" providerId="LiveId" clId="{28E1D4DC-BB3D-453C-8197-8A7FE15C8E93}" dt="2023-05-07T14:31:56.077" v="2064" actId="20577"/>
        <pc:sldMkLst>
          <pc:docMk/>
          <pc:sldMk cId="3306744991" sldId="385"/>
        </pc:sldMkLst>
        <pc:spChg chg="mod">
          <ac:chgData name="Sâm Ngô Ngọc" userId="ae4caf3270ddc5e4" providerId="LiveId" clId="{28E1D4DC-BB3D-453C-8197-8A7FE15C8E93}" dt="2023-05-07T14:31:56.077" v="2064" actId="20577"/>
          <ac:spMkLst>
            <pc:docMk/>
            <pc:sldMk cId="3306744991" sldId="385"/>
            <ac:spMk id="2" creationId="{6C4FB8E4-BA90-E443-1F97-F488651B5052}"/>
          </ac:spMkLst>
        </pc:spChg>
        <pc:spChg chg="del">
          <ac:chgData name="Sâm Ngô Ngọc" userId="ae4caf3270ddc5e4" providerId="LiveId" clId="{28E1D4DC-BB3D-453C-8197-8A7FE15C8E93}" dt="2023-05-07T14:30:22.205" v="1762" actId="478"/>
          <ac:spMkLst>
            <pc:docMk/>
            <pc:sldMk cId="3306744991" sldId="385"/>
            <ac:spMk id="4" creationId="{8F3B03FF-7A03-6FD0-C5BE-7EE1FBBBE743}"/>
          </ac:spMkLst>
        </pc:spChg>
        <pc:picChg chg="del">
          <ac:chgData name="Sâm Ngô Ngọc" userId="ae4caf3270ddc5e4" providerId="LiveId" clId="{28E1D4DC-BB3D-453C-8197-8A7FE15C8E93}" dt="2023-05-07T14:30:22.686" v="1763" actId="478"/>
          <ac:picMkLst>
            <pc:docMk/>
            <pc:sldMk cId="3306744991" sldId="385"/>
            <ac:picMk id="5" creationId="{586FFC80-8F5C-B5C1-7877-D605866B987E}"/>
          </ac:picMkLst>
        </pc:picChg>
      </pc:sldChg>
      <pc:sldChg chg="modSp add mod">
        <pc:chgData name="Sâm Ngô Ngọc" userId="ae4caf3270ddc5e4" providerId="LiveId" clId="{28E1D4DC-BB3D-453C-8197-8A7FE15C8E93}" dt="2023-05-07T15:23:05.290" v="2866" actId="207"/>
        <pc:sldMkLst>
          <pc:docMk/>
          <pc:sldMk cId="2765270998" sldId="386"/>
        </pc:sldMkLst>
        <pc:spChg chg="mod">
          <ac:chgData name="Sâm Ngô Ngọc" userId="ae4caf3270ddc5e4" providerId="LiveId" clId="{28E1D4DC-BB3D-453C-8197-8A7FE15C8E93}" dt="2023-05-07T15:23:05.290" v="2866" actId="207"/>
          <ac:spMkLst>
            <pc:docMk/>
            <pc:sldMk cId="2765270998" sldId="386"/>
            <ac:spMk id="2" creationId="{6C4FB8E4-BA90-E443-1F97-F488651B5052}"/>
          </ac:spMkLst>
        </pc:spChg>
      </pc:sldChg>
      <pc:sldChg chg="addSp delSp modSp add mod">
        <pc:chgData name="Sâm Ngô Ngọc" userId="ae4caf3270ddc5e4" providerId="LiveId" clId="{28E1D4DC-BB3D-453C-8197-8A7FE15C8E93}" dt="2023-05-07T16:04:09.167" v="3442" actId="20577"/>
        <pc:sldMkLst>
          <pc:docMk/>
          <pc:sldMk cId="1529509295" sldId="387"/>
        </pc:sldMkLst>
        <pc:spChg chg="mod">
          <ac:chgData name="Sâm Ngô Ngọc" userId="ae4caf3270ddc5e4" providerId="LiveId" clId="{28E1D4DC-BB3D-453C-8197-8A7FE15C8E93}" dt="2023-05-07T16:01:30.678" v="3261" actId="113"/>
          <ac:spMkLst>
            <pc:docMk/>
            <pc:sldMk cId="1529509295" sldId="387"/>
            <ac:spMk id="2" creationId="{6D12DEAD-CDB7-29DB-04BB-1CFC91723007}"/>
          </ac:spMkLst>
        </pc:spChg>
        <pc:spChg chg="del">
          <ac:chgData name="Sâm Ngô Ngọc" userId="ae4caf3270ddc5e4" providerId="LiveId" clId="{28E1D4DC-BB3D-453C-8197-8A7FE15C8E93}" dt="2023-05-07T16:01:17.448" v="3237" actId="478"/>
          <ac:spMkLst>
            <pc:docMk/>
            <pc:sldMk cId="1529509295" sldId="387"/>
            <ac:spMk id="3" creationId="{319F8DE5-F96D-7767-C37E-EC00A10502A5}"/>
          </ac:spMkLst>
        </pc:spChg>
        <pc:spChg chg="add mod">
          <ac:chgData name="Sâm Ngô Ngọc" userId="ae4caf3270ddc5e4" providerId="LiveId" clId="{28E1D4DC-BB3D-453C-8197-8A7FE15C8E93}" dt="2023-05-07T16:04:09.167" v="3442" actId="20577"/>
          <ac:spMkLst>
            <pc:docMk/>
            <pc:sldMk cId="1529509295" sldId="387"/>
            <ac:spMk id="5" creationId="{7464945E-026D-D70D-C611-C7253ADA564F}"/>
          </ac:spMkLst>
        </pc:spChg>
      </pc:sldChg>
      <pc:sldChg chg="addSp delSp modSp add del mod ord">
        <pc:chgData name="Sâm Ngô Ngọc" userId="ae4caf3270ddc5e4" providerId="LiveId" clId="{28E1D4DC-BB3D-453C-8197-8A7FE15C8E93}" dt="2023-05-07T17:14:54.433" v="3765" actId="47"/>
        <pc:sldMkLst>
          <pc:docMk/>
          <pc:sldMk cId="4032814744" sldId="388"/>
        </pc:sldMkLst>
        <pc:spChg chg="mod">
          <ac:chgData name="Sâm Ngô Ngọc" userId="ae4caf3270ddc5e4" providerId="LiveId" clId="{28E1D4DC-BB3D-453C-8197-8A7FE15C8E93}" dt="2023-05-07T17:10:48.991" v="3476" actId="20577"/>
          <ac:spMkLst>
            <pc:docMk/>
            <pc:sldMk cId="4032814744" sldId="388"/>
            <ac:spMk id="2" creationId="{6D12DEAD-CDB7-29DB-04BB-1CFC91723007}"/>
          </ac:spMkLst>
        </pc:spChg>
        <pc:spChg chg="mod">
          <ac:chgData name="Sâm Ngô Ngọc" userId="ae4caf3270ddc5e4" providerId="LiveId" clId="{28E1D4DC-BB3D-453C-8197-8A7FE15C8E93}" dt="2023-05-07T16:04:32.837" v="3449" actId="1076"/>
          <ac:spMkLst>
            <pc:docMk/>
            <pc:sldMk cId="4032814744" sldId="388"/>
            <ac:spMk id="3" creationId="{319F8DE5-F96D-7767-C37E-EC00A10502A5}"/>
          </ac:spMkLst>
        </pc:spChg>
        <pc:spChg chg="del mod">
          <ac:chgData name="Sâm Ngô Ngọc" userId="ae4caf3270ddc5e4" providerId="LiveId" clId="{28E1D4DC-BB3D-453C-8197-8A7FE15C8E93}" dt="2023-05-07T16:04:27.655" v="3448" actId="478"/>
          <ac:spMkLst>
            <pc:docMk/>
            <pc:sldMk cId="4032814744" sldId="388"/>
            <ac:spMk id="4" creationId="{F5ED3204-1218-C0C8-D316-5C450023A6A2}"/>
          </ac:spMkLst>
        </pc:spChg>
        <pc:picChg chg="add mod">
          <ac:chgData name="Sâm Ngô Ngọc" userId="ae4caf3270ddc5e4" providerId="LiveId" clId="{28E1D4DC-BB3D-453C-8197-8A7FE15C8E93}" dt="2023-05-07T17:10:46.147" v="3475" actId="1076"/>
          <ac:picMkLst>
            <pc:docMk/>
            <pc:sldMk cId="4032814744" sldId="388"/>
            <ac:picMk id="8" creationId="{8DFEC81B-D855-5995-192C-F4F58E17245D}"/>
          </ac:picMkLst>
        </pc:picChg>
      </pc:sldChg>
      <pc:sldChg chg="addSp delSp modSp add del mod">
        <pc:chgData name="Sâm Ngô Ngọc" userId="ae4caf3270ddc5e4" providerId="LiveId" clId="{28E1D4DC-BB3D-453C-8197-8A7FE15C8E93}" dt="2023-05-07T17:14:49.704" v="3764" actId="47"/>
        <pc:sldMkLst>
          <pc:docMk/>
          <pc:sldMk cId="387072627" sldId="389"/>
        </pc:sldMkLst>
        <pc:spChg chg="mod">
          <ac:chgData name="Sâm Ngô Ngọc" userId="ae4caf3270ddc5e4" providerId="LiveId" clId="{28E1D4DC-BB3D-453C-8197-8A7FE15C8E93}" dt="2023-05-07T17:12:53.432" v="3707" actId="20577"/>
          <ac:spMkLst>
            <pc:docMk/>
            <pc:sldMk cId="387072627" sldId="389"/>
            <ac:spMk id="2" creationId="{6D12DEAD-CDB7-29DB-04BB-1CFC91723007}"/>
          </ac:spMkLst>
        </pc:spChg>
        <pc:spChg chg="add mod">
          <ac:chgData name="Sâm Ngô Ngọc" userId="ae4caf3270ddc5e4" providerId="LiveId" clId="{28E1D4DC-BB3D-453C-8197-8A7FE15C8E93}" dt="2023-05-07T17:14:15.244" v="3758" actId="20577"/>
          <ac:spMkLst>
            <pc:docMk/>
            <pc:sldMk cId="387072627" sldId="389"/>
            <ac:spMk id="5" creationId="{FF677F9D-58A6-5AEF-E256-89E50EC11910}"/>
          </ac:spMkLst>
        </pc:spChg>
        <pc:picChg chg="add del mod">
          <ac:chgData name="Sâm Ngô Ngọc" userId="ae4caf3270ddc5e4" providerId="LiveId" clId="{28E1D4DC-BB3D-453C-8197-8A7FE15C8E93}" dt="2023-05-07T17:13:28.868" v="3720" actId="1076"/>
          <ac:picMkLst>
            <pc:docMk/>
            <pc:sldMk cId="387072627" sldId="389"/>
            <ac:picMk id="4" creationId="{BB7EE94F-0B24-60F4-0A21-288D4A23E167}"/>
          </ac:picMkLst>
        </pc:picChg>
        <pc:picChg chg="del">
          <ac:chgData name="Sâm Ngô Ngọc" userId="ae4caf3270ddc5e4" providerId="LiveId" clId="{28E1D4DC-BB3D-453C-8197-8A7FE15C8E93}" dt="2023-05-07T17:11:21.955" v="3501" actId="478"/>
          <ac:picMkLst>
            <pc:docMk/>
            <pc:sldMk cId="387072627" sldId="389"/>
            <ac:picMk id="8" creationId="{8DFEC81B-D855-5995-192C-F4F58E17245D}"/>
          </ac:picMkLst>
        </pc:picChg>
      </pc:sldChg>
      <pc:sldChg chg="addSp modSp add mod">
        <pc:chgData name="Sâm Ngô Ngọc" userId="ae4caf3270ddc5e4" providerId="LiveId" clId="{28E1D4DC-BB3D-453C-8197-8A7FE15C8E93}" dt="2023-05-07T17:15:12.180" v="3771"/>
        <pc:sldMkLst>
          <pc:docMk/>
          <pc:sldMk cId="1791943886" sldId="390"/>
        </pc:sldMkLst>
        <pc:spChg chg="mod">
          <ac:chgData name="Sâm Ngô Ngọc" userId="ae4caf3270ddc5e4" providerId="LiveId" clId="{28E1D4DC-BB3D-453C-8197-8A7FE15C8E93}" dt="2023-05-07T17:14:43.180" v="3762" actId="2710"/>
          <ac:spMkLst>
            <pc:docMk/>
            <pc:sldMk cId="1791943886" sldId="390"/>
            <ac:spMk id="2" creationId="{6D12DEAD-CDB7-29DB-04BB-1CFC91723007}"/>
          </ac:spMkLst>
        </pc:spChg>
        <pc:spChg chg="mod">
          <ac:chgData name="Sâm Ngô Ngọc" userId="ae4caf3270ddc5e4" providerId="LiveId" clId="{28E1D4DC-BB3D-453C-8197-8A7FE15C8E93}" dt="2023-05-07T17:15:05.307" v="3767" actId="1076"/>
          <ac:spMkLst>
            <pc:docMk/>
            <pc:sldMk cId="1791943886" sldId="390"/>
            <ac:spMk id="5" creationId="{FF677F9D-58A6-5AEF-E256-89E50EC11910}"/>
          </ac:spMkLst>
        </pc:spChg>
        <pc:spChg chg="add mod">
          <ac:chgData name="Sâm Ngô Ngọc" userId="ae4caf3270ddc5e4" providerId="LiveId" clId="{28E1D4DC-BB3D-453C-8197-8A7FE15C8E93}" dt="2023-05-07T17:15:09.357" v="3769"/>
          <ac:spMkLst>
            <pc:docMk/>
            <pc:sldMk cId="1791943886" sldId="390"/>
            <ac:spMk id="8" creationId="{FE6984E5-B83A-8B55-456C-E85F709E9740}"/>
          </ac:spMkLst>
        </pc:spChg>
        <pc:spChg chg="add mod">
          <ac:chgData name="Sâm Ngô Ngọc" userId="ae4caf3270ddc5e4" providerId="LiveId" clId="{28E1D4DC-BB3D-453C-8197-8A7FE15C8E93}" dt="2023-05-07T17:15:12.180" v="3771"/>
          <ac:spMkLst>
            <pc:docMk/>
            <pc:sldMk cId="1791943886" sldId="390"/>
            <ac:spMk id="11" creationId="{4A7B330F-F893-CBEC-B9DD-89A517A58CB1}"/>
          </ac:spMkLst>
        </pc:spChg>
        <pc:picChg chg="mod">
          <ac:chgData name="Sâm Ngô Ngọc" userId="ae4caf3270ddc5e4" providerId="LiveId" clId="{28E1D4DC-BB3D-453C-8197-8A7FE15C8E93}" dt="2023-05-07T17:15:01.651" v="3766" actId="1076"/>
          <ac:picMkLst>
            <pc:docMk/>
            <pc:sldMk cId="1791943886" sldId="390"/>
            <ac:picMk id="4" creationId="{BB7EE94F-0B24-60F4-0A21-288D4A23E167}"/>
          </ac:picMkLst>
        </pc:picChg>
      </pc:sldChg>
      <pc:sldChg chg="addSp delSp modSp add mod">
        <pc:chgData name="Sâm Ngô Ngọc" userId="ae4caf3270ddc5e4" providerId="LiveId" clId="{28E1D4DC-BB3D-453C-8197-8A7FE15C8E93}" dt="2023-05-07T17:17:01.933" v="3963" actId="1076"/>
        <pc:sldMkLst>
          <pc:docMk/>
          <pc:sldMk cId="1946186268" sldId="391"/>
        </pc:sldMkLst>
        <pc:spChg chg="mod">
          <ac:chgData name="Sâm Ngô Ngọc" userId="ae4caf3270ddc5e4" providerId="LiveId" clId="{28E1D4DC-BB3D-453C-8197-8A7FE15C8E93}" dt="2023-05-07T17:16:02.579" v="3910" actId="20577"/>
          <ac:spMkLst>
            <pc:docMk/>
            <pc:sldMk cId="1946186268" sldId="391"/>
            <ac:spMk id="2" creationId="{6D12DEAD-CDB7-29DB-04BB-1CFC91723007}"/>
          </ac:spMkLst>
        </pc:spChg>
        <pc:spChg chg="del">
          <ac:chgData name="Sâm Ngô Ngọc" userId="ae4caf3270ddc5e4" providerId="LiveId" clId="{28E1D4DC-BB3D-453C-8197-8A7FE15C8E93}" dt="2023-05-07T17:15:19.322" v="3774" actId="478"/>
          <ac:spMkLst>
            <pc:docMk/>
            <pc:sldMk cId="1946186268" sldId="391"/>
            <ac:spMk id="5" creationId="{FF677F9D-58A6-5AEF-E256-89E50EC11910}"/>
          </ac:spMkLst>
        </pc:spChg>
        <pc:spChg chg="add mod">
          <ac:chgData name="Sâm Ngô Ngọc" userId="ae4caf3270ddc5e4" providerId="LiveId" clId="{28E1D4DC-BB3D-453C-8197-8A7FE15C8E93}" dt="2023-05-07T17:17:01.933" v="3963" actId="1076"/>
          <ac:spMkLst>
            <pc:docMk/>
            <pc:sldMk cId="1946186268" sldId="391"/>
            <ac:spMk id="8" creationId="{6EDB2333-1C62-0730-5216-0A8B9DFAB0E9}"/>
          </ac:spMkLst>
        </pc:spChg>
        <pc:picChg chg="del">
          <ac:chgData name="Sâm Ngô Ngọc" userId="ae4caf3270ddc5e4" providerId="LiveId" clId="{28E1D4DC-BB3D-453C-8197-8A7FE15C8E93}" dt="2023-05-07T17:15:16.074" v="3773" actId="478"/>
          <ac:picMkLst>
            <pc:docMk/>
            <pc:sldMk cId="1946186268" sldId="391"/>
            <ac:picMk id="4" creationId="{BB7EE94F-0B24-60F4-0A21-288D4A23E167}"/>
          </ac:picMkLst>
        </pc:picChg>
      </pc:sldChg>
      <pc:sldChg chg="delSp modSp add mod">
        <pc:chgData name="Sâm Ngô Ngọc" userId="ae4caf3270ddc5e4" providerId="LiveId" clId="{28E1D4DC-BB3D-453C-8197-8A7FE15C8E93}" dt="2023-05-07T17:20:26.537" v="4123" actId="20577"/>
        <pc:sldMkLst>
          <pc:docMk/>
          <pc:sldMk cId="3042712317" sldId="392"/>
        </pc:sldMkLst>
        <pc:spChg chg="del mod">
          <ac:chgData name="Sâm Ngô Ngọc" userId="ae4caf3270ddc5e4" providerId="LiveId" clId="{28E1D4DC-BB3D-453C-8197-8A7FE15C8E93}" dt="2023-05-07T17:17:16.794" v="3968"/>
          <ac:spMkLst>
            <pc:docMk/>
            <pc:sldMk cId="3042712317" sldId="392"/>
            <ac:spMk id="2" creationId="{6D12DEAD-CDB7-29DB-04BB-1CFC91723007}"/>
          </ac:spMkLst>
        </pc:spChg>
        <pc:spChg chg="del">
          <ac:chgData name="Sâm Ngô Ngọc" userId="ae4caf3270ddc5e4" providerId="LiveId" clId="{28E1D4DC-BB3D-453C-8197-8A7FE15C8E93}" dt="2023-05-07T17:17:16.768" v="3966" actId="478"/>
          <ac:spMkLst>
            <pc:docMk/>
            <pc:sldMk cId="3042712317" sldId="392"/>
            <ac:spMk id="3" creationId="{319F8DE5-F96D-7767-C37E-EC00A10502A5}"/>
          </ac:spMkLst>
        </pc:spChg>
        <pc:spChg chg="mod">
          <ac:chgData name="Sâm Ngô Ngọc" userId="ae4caf3270ddc5e4" providerId="LiveId" clId="{28E1D4DC-BB3D-453C-8197-8A7FE15C8E93}" dt="2023-05-07T17:20:26.537" v="4123" actId="20577"/>
          <ac:spMkLst>
            <pc:docMk/>
            <pc:sldMk cId="3042712317" sldId="392"/>
            <ac:spMk id="8" creationId="{6EDB2333-1C62-0730-5216-0A8B9DFAB0E9}"/>
          </ac:spMkLst>
        </pc:spChg>
      </pc:sldChg>
      <pc:sldChg chg="modSp add mod ord">
        <pc:chgData name="Sâm Ngô Ngọc" userId="ae4caf3270ddc5e4" providerId="LiveId" clId="{28E1D4DC-BB3D-453C-8197-8A7FE15C8E93}" dt="2023-05-07T17:57:23.083" v="4356" actId="1076"/>
        <pc:sldMkLst>
          <pc:docMk/>
          <pc:sldMk cId="3038705262" sldId="393"/>
        </pc:sldMkLst>
        <pc:spChg chg="mod">
          <ac:chgData name="Sâm Ngô Ngọc" userId="ae4caf3270ddc5e4" providerId="LiveId" clId="{28E1D4DC-BB3D-453C-8197-8A7FE15C8E93}" dt="2023-05-07T17:57:23.083" v="4356" actId="1076"/>
          <ac:spMkLst>
            <pc:docMk/>
            <pc:sldMk cId="3038705262" sldId="393"/>
            <ac:spMk id="8" creationId="{884563B1-13AE-4416-99F3-7E6EA49AC57C}"/>
          </ac:spMkLst>
        </pc:spChg>
      </pc:sldChg>
      <pc:sldChg chg="addSp delSp modSp add mod ord">
        <pc:chgData name="Sâm Ngô Ngọc" userId="ae4caf3270ddc5e4" providerId="LiveId" clId="{28E1D4DC-BB3D-453C-8197-8A7FE15C8E93}" dt="2023-05-08T04:03:27.996" v="7635" actId="465"/>
        <pc:sldMkLst>
          <pc:docMk/>
          <pc:sldMk cId="3910014284" sldId="394"/>
        </pc:sldMkLst>
        <pc:spChg chg="mod">
          <ac:chgData name="Sâm Ngô Ngọc" userId="ae4caf3270ddc5e4" providerId="LiveId" clId="{28E1D4DC-BB3D-453C-8197-8A7FE15C8E93}" dt="2023-05-07T18:07:12.349" v="4494"/>
          <ac:spMkLst>
            <pc:docMk/>
            <pc:sldMk cId="3910014284" sldId="394"/>
            <ac:spMk id="4" creationId="{A335A660-6949-1905-1252-0615F16F2BFC}"/>
          </ac:spMkLst>
        </pc:spChg>
        <pc:spChg chg="mod">
          <ac:chgData name="Sâm Ngô Ngọc" userId="ae4caf3270ddc5e4" providerId="LiveId" clId="{28E1D4DC-BB3D-453C-8197-8A7FE15C8E93}" dt="2023-05-08T04:02:59.946" v="7632" actId="20577"/>
          <ac:spMkLst>
            <pc:docMk/>
            <pc:sldMk cId="3910014284" sldId="394"/>
            <ac:spMk id="7" creationId="{55EBBD54-8EA9-011C-CD2D-55B4C58D76F1}"/>
          </ac:spMkLst>
        </pc:spChg>
        <pc:spChg chg="mod">
          <ac:chgData name="Sâm Ngô Ngọc" userId="ae4caf3270ddc5e4" providerId="LiveId" clId="{28E1D4DC-BB3D-453C-8197-8A7FE15C8E93}" dt="2023-05-07T18:07:49.772" v="4538" actId="20577"/>
          <ac:spMkLst>
            <pc:docMk/>
            <pc:sldMk cId="3910014284" sldId="394"/>
            <ac:spMk id="12" creationId="{07924308-ACF5-C35A-2FED-9460DE515394}"/>
          </ac:spMkLst>
        </pc:spChg>
        <pc:spChg chg="mod">
          <ac:chgData name="Sâm Ngô Ngọc" userId="ae4caf3270ddc5e4" providerId="LiveId" clId="{28E1D4DC-BB3D-453C-8197-8A7FE15C8E93}" dt="2023-05-08T04:02:21.326" v="7534"/>
          <ac:spMkLst>
            <pc:docMk/>
            <pc:sldMk cId="3910014284" sldId="394"/>
            <ac:spMk id="14" creationId="{74AF3FFC-BA38-2CD8-F900-3C9CE09A9E85}"/>
          </ac:spMkLst>
        </pc:spChg>
        <pc:spChg chg="mod">
          <ac:chgData name="Sâm Ngô Ngọc" userId="ae4caf3270ddc5e4" providerId="LiveId" clId="{28E1D4DC-BB3D-453C-8197-8A7FE15C8E93}" dt="2023-05-07T18:07:52.558" v="4539"/>
          <ac:spMkLst>
            <pc:docMk/>
            <pc:sldMk cId="3910014284" sldId="394"/>
            <ac:spMk id="14" creationId="{C802D363-E846-6346-8A45-F87E406C8306}"/>
          </ac:spMkLst>
        </pc:spChg>
        <pc:spChg chg="mod">
          <ac:chgData name="Sâm Ngô Ngọc" userId="ae4caf3270ddc5e4" providerId="LiveId" clId="{28E1D4DC-BB3D-453C-8197-8A7FE15C8E93}" dt="2023-05-08T04:02:31.106" v="7537" actId="20577"/>
          <ac:spMkLst>
            <pc:docMk/>
            <pc:sldMk cId="3910014284" sldId="394"/>
            <ac:spMk id="15" creationId="{5F9D4531-B414-1560-5CDF-29351CF97C93}"/>
          </ac:spMkLst>
        </pc:spChg>
        <pc:spChg chg="mod">
          <ac:chgData name="Sâm Ngô Ngọc" userId="ae4caf3270ddc5e4" providerId="LiveId" clId="{28E1D4DC-BB3D-453C-8197-8A7FE15C8E93}" dt="2023-05-07T18:08:26.335" v="4601" actId="1076"/>
          <ac:spMkLst>
            <pc:docMk/>
            <pc:sldMk cId="3910014284" sldId="394"/>
            <ac:spMk id="15" creationId="{8A88597F-6D20-7D59-3496-75F2A6C6F0B6}"/>
          </ac:spMkLst>
        </pc:spChg>
        <pc:spChg chg="mod">
          <ac:chgData name="Sâm Ngô Ngọc" userId="ae4caf3270ddc5e4" providerId="LiveId" clId="{28E1D4DC-BB3D-453C-8197-8A7FE15C8E93}" dt="2023-05-07T18:08:22.385" v="4599" actId="20577"/>
          <ac:spMkLst>
            <pc:docMk/>
            <pc:sldMk cId="3910014284" sldId="394"/>
            <ac:spMk id="16" creationId="{323C2670-A8D8-C9E7-7DC1-7E5056831719}"/>
          </ac:spMkLst>
        </pc:spChg>
        <pc:spChg chg="mod">
          <ac:chgData name="Sâm Ngô Ngọc" userId="ae4caf3270ddc5e4" providerId="LiveId" clId="{28E1D4DC-BB3D-453C-8197-8A7FE15C8E93}" dt="2023-05-08T04:02:55.484" v="7631" actId="20577"/>
          <ac:spMkLst>
            <pc:docMk/>
            <pc:sldMk cId="3910014284" sldId="394"/>
            <ac:spMk id="16" creationId="{6F329C57-A798-0740-3D52-123C798D236B}"/>
          </ac:spMkLst>
        </pc:spChg>
        <pc:spChg chg="mod">
          <ac:chgData name="Sâm Ngô Ngọc" userId="ae4caf3270ddc5e4" providerId="LiveId" clId="{28E1D4DC-BB3D-453C-8197-8A7FE15C8E93}" dt="2023-05-07T18:07:18.929" v="4497" actId="1076"/>
          <ac:spMkLst>
            <pc:docMk/>
            <pc:sldMk cId="3910014284" sldId="394"/>
            <ac:spMk id="17" creationId="{E02CFFCD-0AE3-4685-A8A4-8F9DCC78C3FC}"/>
          </ac:spMkLst>
        </pc:spChg>
        <pc:spChg chg="mod">
          <ac:chgData name="Sâm Ngô Ngọc" userId="ae4caf3270ddc5e4" providerId="LiveId" clId="{28E1D4DC-BB3D-453C-8197-8A7FE15C8E93}" dt="2023-05-07T18:08:43.403" v="4611" actId="20577"/>
          <ac:spMkLst>
            <pc:docMk/>
            <pc:sldMk cId="3910014284" sldId="394"/>
            <ac:spMk id="36" creationId="{1D154696-20A3-4769-BCDF-44E06BD191E4}"/>
          </ac:spMkLst>
        </pc:spChg>
        <pc:grpChg chg="add mod">
          <ac:chgData name="Sâm Ngô Ngọc" userId="ae4caf3270ddc5e4" providerId="LiveId" clId="{28E1D4DC-BB3D-453C-8197-8A7FE15C8E93}" dt="2023-05-08T04:03:27.996" v="7635" actId="465"/>
          <ac:grpSpMkLst>
            <pc:docMk/>
            <pc:sldMk cId="3910014284" sldId="394"/>
            <ac:grpSpMk id="2" creationId="{E6702582-9433-716D-2431-0C24C3736786}"/>
          </ac:grpSpMkLst>
        </pc:grpChg>
        <pc:grpChg chg="mod">
          <ac:chgData name="Sâm Ngô Ngọc" userId="ae4caf3270ddc5e4" providerId="LiveId" clId="{28E1D4DC-BB3D-453C-8197-8A7FE15C8E93}" dt="2023-05-08T04:03:27.996" v="7635" actId="465"/>
          <ac:grpSpMkLst>
            <pc:docMk/>
            <pc:sldMk cId="3910014284" sldId="394"/>
            <ac:grpSpMk id="5" creationId="{8DFD1B87-4588-F0AA-241C-DD03D148E42A}"/>
          </ac:grpSpMkLst>
        </pc:grpChg>
        <pc:grpChg chg="mod">
          <ac:chgData name="Sâm Ngô Ngọc" userId="ae4caf3270ddc5e4" providerId="LiveId" clId="{28E1D4DC-BB3D-453C-8197-8A7FE15C8E93}" dt="2023-05-07T18:07:24.786" v="4498" actId="1076"/>
          <ac:grpSpMkLst>
            <pc:docMk/>
            <pc:sldMk cId="3910014284" sldId="394"/>
            <ac:grpSpMk id="6" creationId="{0AC8AE8F-5933-6CE3-BF9D-CCC30079505A}"/>
          </ac:grpSpMkLst>
        </pc:grpChg>
        <pc:grpChg chg="add mod">
          <ac:chgData name="Sâm Ngô Ngọc" userId="ae4caf3270ddc5e4" providerId="LiveId" clId="{28E1D4DC-BB3D-453C-8197-8A7FE15C8E93}" dt="2023-05-08T04:02:24.332" v="7535" actId="1076"/>
          <ac:grpSpMkLst>
            <pc:docMk/>
            <pc:sldMk cId="3910014284" sldId="394"/>
            <ac:grpSpMk id="13" creationId="{4600B1C9-6AD5-3B21-4B8C-A87BBFFEEFC8}"/>
          </ac:grpSpMkLst>
        </pc:grpChg>
        <pc:grpChg chg="add del mod">
          <ac:chgData name="Sâm Ngô Ngọc" userId="ae4caf3270ddc5e4" providerId="LiveId" clId="{28E1D4DC-BB3D-453C-8197-8A7FE15C8E93}" dt="2023-05-07T18:08:31.105" v="4603" actId="478"/>
          <ac:grpSpMkLst>
            <pc:docMk/>
            <pc:sldMk cId="3910014284" sldId="394"/>
            <ac:grpSpMk id="13" creationId="{76DBA6FA-C5DF-A335-3D4B-4B141C8BBBE1}"/>
          </ac:grpSpMkLst>
        </pc:grpChg>
      </pc:sldChg>
      <pc:sldChg chg="addSp delSp modSp add mod ord">
        <pc:chgData name="Sâm Ngô Ngọc" userId="ae4caf3270ddc5e4" providerId="LiveId" clId="{28E1D4DC-BB3D-453C-8197-8A7FE15C8E93}" dt="2023-05-07T18:24:56.205" v="4834" actId="20577"/>
        <pc:sldMkLst>
          <pc:docMk/>
          <pc:sldMk cId="1904492225" sldId="395"/>
        </pc:sldMkLst>
        <pc:spChg chg="mod">
          <ac:chgData name="Sâm Ngô Ngọc" userId="ae4caf3270ddc5e4" providerId="LiveId" clId="{28E1D4DC-BB3D-453C-8197-8A7FE15C8E93}" dt="2023-05-07T18:24:56.205" v="4834" actId="20577"/>
          <ac:spMkLst>
            <pc:docMk/>
            <pc:sldMk cId="1904492225" sldId="395"/>
            <ac:spMk id="2" creationId="{6C4FB8E4-BA90-E443-1F97-F488651B5052}"/>
          </ac:spMkLst>
        </pc:spChg>
        <pc:spChg chg="add del mod">
          <ac:chgData name="Sâm Ngô Ngọc" userId="ae4caf3270ddc5e4" providerId="LiveId" clId="{28E1D4DC-BB3D-453C-8197-8A7FE15C8E93}" dt="2023-05-07T18:23:03.290" v="4747" actId="478"/>
          <ac:spMkLst>
            <pc:docMk/>
            <pc:sldMk cId="1904492225" sldId="395"/>
            <ac:spMk id="3" creationId="{6A35BC73-0864-B037-2B46-182CCA093DE0}"/>
          </ac:spMkLst>
        </pc:spChg>
        <pc:spChg chg="mod">
          <ac:chgData name="Sâm Ngô Ngọc" userId="ae4caf3270ddc5e4" providerId="LiveId" clId="{28E1D4DC-BB3D-453C-8197-8A7FE15C8E93}" dt="2023-05-07T18:09:38.165" v="4654" actId="20577"/>
          <ac:spMkLst>
            <pc:docMk/>
            <pc:sldMk cId="1904492225" sldId="395"/>
            <ac:spMk id="10" creationId="{23D1F212-2C64-40F3-914B-8EFD4765C29F}"/>
          </ac:spMkLst>
        </pc:spChg>
      </pc:sldChg>
      <pc:sldChg chg="addSp delSp modSp add mod">
        <pc:chgData name="Sâm Ngô Ngọc" userId="ae4caf3270ddc5e4" providerId="LiveId" clId="{28E1D4DC-BB3D-453C-8197-8A7FE15C8E93}" dt="2023-05-07T18:29:54.559" v="5036" actId="1076"/>
        <pc:sldMkLst>
          <pc:docMk/>
          <pc:sldMk cId="202467308" sldId="396"/>
        </pc:sldMkLst>
        <pc:spChg chg="del">
          <ac:chgData name="Sâm Ngô Ngọc" userId="ae4caf3270ddc5e4" providerId="LiveId" clId="{28E1D4DC-BB3D-453C-8197-8A7FE15C8E93}" dt="2023-05-07T18:27:03.472" v="4838" actId="478"/>
          <ac:spMkLst>
            <pc:docMk/>
            <pc:sldMk cId="202467308" sldId="396"/>
            <ac:spMk id="2" creationId="{6C4FB8E4-BA90-E443-1F97-F488651B5052}"/>
          </ac:spMkLst>
        </pc:spChg>
        <pc:spChg chg="add mod">
          <ac:chgData name="Sâm Ngô Ngọc" userId="ae4caf3270ddc5e4" providerId="LiveId" clId="{28E1D4DC-BB3D-453C-8197-8A7FE15C8E93}" dt="2023-05-07T18:29:54.559" v="5036" actId="1076"/>
          <ac:spMkLst>
            <pc:docMk/>
            <pc:sldMk cId="202467308" sldId="396"/>
            <ac:spMk id="3" creationId="{DAD48F89-C3C3-7038-738A-394E6D4A8BC4}"/>
          </ac:spMkLst>
        </pc:spChg>
        <pc:spChg chg="add mod">
          <ac:chgData name="Sâm Ngô Ngọc" userId="ae4caf3270ddc5e4" providerId="LiveId" clId="{28E1D4DC-BB3D-453C-8197-8A7FE15C8E93}" dt="2023-05-07T18:29:38.161" v="5028" actId="1076"/>
          <ac:spMkLst>
            <pc:docMk/>
            <pc:sldMk cId="202467308" sldId="396"/>
            <ac:spMk id="4" creationId="{5F69ED97-67B8-D4F7-6E83-210C010ECEAE}"/>
          </ac:spMkLst>
        </pc:spChg>
        <pc:spChg chg="add mod">
          <ac:chgData name="Sâm Ngô Ngọc" userId="ae4caf3270ddc5e4" providerId="LiveId" clId="{28E1D4DC-BB3D-453C-8197-8A7FE15C8E93}" dt="2023-05-07T18:29:46.132" v="5035" actId="20577"/>
          <ac:spMkLst>
            <pc:docMk/>
            <pc:sldMk cId="202467308" sldId="396"/>
            <ac:spMk id="5" creationId="{BE14E8B1-BA6A-6679-821D-8EEED4E90406}"/>
          </ac:spMkLst>
        </pc:spChg>
        <pc:picChg chg="add mod">
          <ac:chgData name="Sâm Ngô Ngọc" userId="ae4caf3270ddc5e4" providerId="LiveId" clId="{28E1D4DC-BB3D-453C-8197-8A7FE15C8E93}" dt="2023-05-07T18:29:27.493" v="5025" actId="14100"/>
          <ac:picMkLst>
            <pc:docMk/>
            <pc:sldMk cId="202467308" sldId="396"/>
            <ac:picMk id="1026" creationId="{DF3FA2ED-7702-C605-3DBE-2B84FE4EDF50}"/>
          </ac:picMkLst>
        </pc:picChg>
      </pc:sldChg>
      <pc:sldChg chg="modSp add mod ord">
        <pc:chgData name="Sâm Ngô Ngọc" userId="ae4caf3270ddc5e4" providerId="LiveId" clId="{28E1D4DC-BB3D-453C-8197-8A7FE15C8E93}" dt="2023-05-07T18:31:28.916" v="5295" actId="20577"/>
        <pc:sldMkLst>
          <pc:docMk/>
          <pc:sldMk cId="3501580004" sldId="397"/>
        </pc:sldMkLst>
        <pc:spChg chg="mod">
          <ac:chgData name="Sâm Ngô Ngọc" userId="ae4caf3270ddc5e4" providerId="LiveId" clId="{28E1D4DC-BB3D-453C-8197-8A7FE15C8E93}" dt="2023-05-07T18:31:28.916" v="5295" actId="20577"/>
          <ac:spMkLst>
            <pc:docMk/>
            <pc:sldMk cId="3501580004" sldId="397"/>
            <ac:spMk id="2" creationId="{6C4FB8E4-BA90-E443-1F97-F488651B5052}"/>
          </ac:spMkLst>
        </pc:spChg>
      </pc:sldChg>
      <pc:sldChg chg="addSp modSp add mod">
        <pc:chgData name="Sâm Ngô Ngọc" userId="ae4caf3270ddc5e4" providerId="LiveId" clId="{28E1D4DC-BB3D-453C-8197-8A7FE15C8E93}" dt="2023-05-07T18:36:42.267" v="5742" actId="1076"/>
        <pc:sldMkLst>
          <pc:docMk/>
          <pc:sldMk cId="3243435095" sldId="398"/>
        </pc:sldMkLst>
        <pc:spChg chg="mod">
          <ac:chgData name="Sâm Ngô Ngọc" userId="ae4caf3270ddc5e4" providerId="LiveId" clId="{28E1D4DC-BB3D-453C-8197-8A7FE15C8E93}" dt="2023-05-07T18:35:53.386" v="5736" actId="122"/>
          <ac:spMkLst>
            <pc:docMk/>
            <pc:sldMk cId="3243435095" sldId="398"/>
            <ac:spMk id="2" creationId="{6C4FB8E4-BA90-E443-1F97-F488651B5052}"/>
          </ac:spMkLst>
        </pc:spChg>
        <pc:picChg chg="add mod">
          <ac:chgData name="Sâm Ngô Ngọc" userId="ae4caf3270ddc5e4" providerId="LiveId" clId="{28E1D4DC-BB3D-453C-8197-8A7FE15C8E93}" dt="2023-05-07T18:36:19.810" v="5738" actId="1076"/>
          <ac:picMkLst>
            <pc:docMk/>
            <pc:sldMk cId="3243435095" sldId="398"/>
            <ac:picMk id="3" creationId="{E6967D5B-2389-317C-2968-0C31C37E7420}"/>
          </ac:picMkLst>
        </pc:picChg>
        <pc:picChg chg="add mod">
          <ac:chgData name="Sâm Ngô Ngọc" userId="ae4caf3270ddc5e4" providerId="LiveId" clId="{28E1D4DC-BB3D-453C-8197-8A7FE15C8E93}" dt="2023-05-07T18:36:42.267" v="5742" actId="1076"/>
          <ac:picMkLst>
            <pc:docMk/>
            <pc:sldMk cId="3243435095" sldId="398"/>
            <ac:picMk id="5" creationId="{B96BA84E-60B7-BA4E-5318-CFB1D6F54377}"/>
          </ac:picMkLst>
        </pc:picChg>
      </pc:sldChg>
      <pc:sldChg chg="delSp modSp add mod setBg">
        <pc:chgData name="Sâm Ngô Ngọc" userId="ae4caf3270ddc5e4" providerId="LiveId" clId="{28E1D4DC-BB3D-453C-8197-8A7FE15C8E93}" dt="2023-05-07T18:44:28.641" v="6778" actId="20577"/>
        <pc:sldMkLst>
          <pc:docMk/>
          <pc:sldMk cId="2076656733" sldId="399"/>
        </pc:sldMkLst>
        <pc:spChg chg="mod">
          <ac:chgData name="Sâm Ngô Ngọc" userId="ae4caf3270ddc5e4" providerId="LiveId" clId="{28E1D4DC-BB3D-453C-8197-8A7FE15C8E93}" dt="2023-05-07T18:44:28.641" v="6778" actId="20577"/>
          <ac:spMkLst>
            <pc:docMk/>
            <pc:sldMk cId="2076656733" sldId="399"/>
            <ac:spMk id="2" creationId="{6C4FB8E4-BA90-E443-1F97-F488651B5052}"/>
          </ac:spMkLst>
        </pc:spChg>
        <pc:picChg chg="del">
          <ac:chgData name="Sâm Ngô Ngọc" userId="ae4caf3270ddc5e4" providerId="LiveId" clId="{28E1D4DC-BB3D-453C-8197-8A7FE15C8E93}" dt="2023-05-07T18:37:16.681" v="5745" actId="478"/>
          <ac:picMkLst>
            <pc:docMk/>
            <pc:sldMk cId="2076656733" sldId="399"/>
            <ac:picMk id="3" creationId="{E6967D5B-2389-317C-2968-0C31C37E7420}"/>
          </ac:picMkLst>
        </pc:picChg>
        <pc:picChg chg="del">
          <ac:chgData name="Sâm Ngô Ngọc" userId="ae4caf3270ddc5e4" providerId="LiveId" clId="{28E1D4DC-BB3D-453C-8197-8A7FE15C8E93}" dt="2023-05-07T18:37:15.961" v="5744" actId="478"/>
          <ac:picMkLst>
            <pc:docMk/>
            <pc:sldMk cId="2076656733" sldId="399"/>
            <ac:picMk id="5" creationId="{B96BA84E-60B7-BA4E-5318-CFB1D6F54377}"/>
          </ac:picMkLst>
        </pc:picChg>
      </pc:sldChg>
      <pc:sldChg chg="addSp delSp modSp add mod setBg delAnim modAnim">
        <pc:chgData name="Sâm Ngô Ngọc" userId="ae4caf3270ddc5e4" providerId="LiveId" clId="{28E1D4DC-BB3D-453C-8197-8A7FE15C8E93}" dt="2023-05-07T18:47:43.536" v="6827" actId="478"/>
        <pc:sldMkLst>
          <pc:docMk/>
          <pc:sldMk cId="2647462332" sldId="400"/>
        </pc:sldMkLst>
        <pc:spChg chg="mod">
          <ac:chgData name="Sâm Ngô Ngọc" userId="ae4caf3270ddc5e4" providerId="LiveId" clId="{28E1D4DC-BB3D-453C-8197-8A7FE15C8E93}" dt="2023-05-07T18:47:24.247" v="6817" actId="6549"/>
          <ac:spMkLst>
            <pc:docMk/>
            <pc:sldMk cId="2647462332" sldId="400"/>
            <ac:spMk id="2" creationId="{6C4FB8E4-BA90-E443-1F97-F488651B5052}"/>
          </ac:spMkLst>
        </pc:spChg>
        <pc:picChg chg="add del mod modCrop">
          <ac:chgData name="Sâm Ngô Ngọc" userId="ae4caf3270ddc5e4" providerId="LiveId" clId="{28E1D4DC-BB3D-453C-8197-8A7FE15C8E93}" dt="2023-05-07T18:47:41.281" v="6826" actId="478"/>
          <ac:picMkLst>
            <pc:docMk/>
            <pc:sldMk cId="2647462332" sldId="400"/>
            <ac:picMk id="4" creationId="{675E1098-52CB-10A3-D2F3-B9814E8842B8}"/>
          </ac:picMkLst>
        </pc:picChg>
        <pc:cxnChg chg="add del mod">
          <ac:chgData name="Sâm Ngô Ngọc" userId="ae4caf3270ddc5e4" providerId="LiveId" clId="{28E1D4DC-BB3D-453C-8197-8A7FE15C8E93}" dt="2023-05-07T18:47:43.536" v="6827" actId="478"/>
          <ac:cxnSpMkLst>
            <pc:docMk/>
            <pc:sldMk cId="2647462332" sldId="400"/>
            <ac:cxnSpMk id="8" creationId="{DC6F529D-29D0-30FE-2325-0A261E61C805}"/>
          </ac:cxnSpMkLst>
        </pc:cxnChg>
      </pc:sldChg>
      <pc:sldChg chg="addSp delSp modSp add mod setBg modAnim">
        <pc:chgData name="Sâm Ngô Ngọc" userId="ae4caf3270ddc5e4" providerId="LiveId" clId="{28E1D4DC-BB3D-453C-8197-8A7FE15C8E93}" dt="2023-05-07T18:55:54.790" v="6991"/>
        <pc:sldMkLst>
          <pc:docMk/>
          <pc:sldMk cId="258449684" sldId="401"/>
        </pc:sldMkLst>
        <pc:spChg chg="del">
          <ac:chgData name="Sâm Ngô Ngọc" userId="ae4caf3270ddc5e4" providerId="LiveId" clId="{28E1D4DC-BB3D-453C-8197-8A7FE15C8E93}" dt="2023-05-07T18:47:50.169" v="6828" actId="478"/>
          <ac:spMkLst>
            <pc:docMk/>
            <pc:sldMk cId="258449684" sldId="401"/>
            <ac:spMk id="2" creationId="{6C4FB8E4-BA90-E443-1F97-F488651B5052}"/>
          </ac:spMkLst>
        </pc:spChg>
        <pc:spChg chg="add mod">
          <ac:chgData name="Sâm Ngô Ngọc" userId="ae4caf3270ddc5e4" providerId="LiveId" clId="{28E1D4DC-BB3D-453C-8197-8A7FE15C8E93}" dt="2023-05-07T18:55:54.790" v="6991"/>
          <ac:spMkLst>
            <pc:docMk/>
            <pc:sldMk cId="258449684" sldId="401"/>
            <ac:spMk id="13" creationId="{C3F72548-8F24-648A-E010-C0F08699D59F}"/>
          </ac:spMkLst>
        </pc:spChg>
        <pc:spChg chg="add mod">
          <ac:chgData name="Sâm Ngô Ngọc" userId="ae4caf3270ddc5e4" providerId="LiveId" clId="{28E1D4DC-BB3D-453C-8197-8A7FE15C8E93}" dt="2023-05-07T18:50:05.609" v="6910" actId="20577"/>
          <ac:spMkLst>
            <pc:docMk/>
            <pc:sldMk cId="258449684" sldId="401"/>
            <ac:spMk id="14" creationId="{D0365390-5ED8-E6E4-2360-E707DEA37F86}"/>
          </ac:spMkLst>
        </pc:spChg>
        <pc:picChg chg="mod">
          <ac:chgData name="Sâm Ngô Ngọc" userId="ae4caf3270ddc5e4" providerId="LiveId" clId="{28E1D4DC-BB3D-453C-8197-8A7FE15C8E93}" dt="2023-05-07T18:48:17.555" v="6837" actId="1076"/>
          <ac:picMkLst>
            <pc:docMk/>
            <pc:sldMk cId="258449684" sldId="401"/>
            <ac:picMk id="4" creationId="{675E1098-52CB-10A3-D2F3-B9814E8842B8}"/>
          </ac:picMkLst>
        </pc:picChg>
        <pc:cxnChg chg="mod">
          <ac:chgData name="Sâm Ngô Ngọc" userId="ae4caf3270ddc5e4" providerId="LiveId" clId="{28E1D4DC-BB3D-453C-8197-8A7FE15C8E93}" dt="2023-05-07T18:54:07.629" v="6949" actId="1076"/>
          <ac:cxnSpMkLst>
            <pc:docMk/>
            <pc:sldMk cId="258449684" sldId="401"/>
            <ac:cxnSpMk id="8" creationId="{DC6F529D-29D0-30FE-2325-0A261E61C805}"/>
          </ac:cxnSpMkLst>
        </pc:cxnChg>
        <pc:cxnChg chg="add mod">
          <ac:chgData name="Sâm Ngô Ngọc" userId="ae4caf3270ddc5e4" providerId="LiveId" clId="{28E1D4DC-BB3D-453C-8197-8A7FE15C8E93}" dt="2023-05-07T18:50:54.454" v="6923" actId="14100"/>
          <ac:cxnSpMkLst>
            <pc:docMk/>
            <pc:sldMk cId="258449684" sldId="401"/>
            <ac:cxnSpMk id="15" creationId="{39EB89D7-183B-0315-CA26-D5ACE0014F3F}"/>
          </ac:cxnSpMkLst>
        </pc:cxnChg>
      </pc:sldChg>
      <pc:sldChg chg="addSp delSp modSp add mod ord">
        <pc:chgData name="Sâm Ngô Ngọc" userId="ae4caf3270ddc5e4" providerId="LiveId" clId="{28E1D4DC-BB3D-453C-8197-8A7FE15C8E93}" dt="2023-05-07T19:00:17.607" v="7308" actId="20577"/>
        <pc:sldMkLst>
          <pc:docMk/>
          <pc:sldMk cId="1244251277" sldId="402"/>
        </pc:sldMkLst>
        <pc:spChg chg="mod">
          <ac:chgData name="Sâm Ngô Ngọc" userId="ae4caf3270ddc5e4" providerId="LiveId" clId="{28E1D4DC-BB3D-453C-8197-8A7FE15C8E93}" dt="2023-05-07T19:00:17.607" v="7308" actId="20577"/>
          <ac:spMkLst>
            <pc:docMk/>
            <pc:sldMk cId="1244251277" sldId="402"/>
            <ac:spMk id="2" creationId="{6C4FB8E4-BA90-E443-1F97-F488651B5052}"/>
          </ac:spMkLst>
        </pc:spChg>
        <pc:spChg chg="add del">
          <ac:chgData name="Sâm Ngô Ngọc" userId="ae4caf3270ddc5e4" providerId="LiveId" clId="{28E1D4DC-BB3D-453C-8197-8A7FE15C8E93}" dt="2023-05-07T18:56:00.384" v="6993" actId="22"/>
          <ac:spMkLst>
            <pc:docMk/>
            <pc:sldMk cId="1244251277" sldId="402"/>
            <ac:spMk id="4" creationId="{F1BB6E8D-9AE4-BF5F-954E-5345B3B1E082}"/>
          </ac:spMkLst>
        </pc:spChg>
      </pc:sldChg>
      <pc:sldChg chg="modSp add mod ord">
        <pc:chgData name="Sâm Ngô Ngọc" userId="ae4caf3270ddc5e4" providerId="LiveId" clId="{28E1D4DC-BB3D-453C-8197-8A7FE15C8E93}" dt="2023-05-07T19:03:08.541" v="7396" actId="20577"/>
        <pc:sldMkLst>
          <pc:docMk/>
          <pc:sldMk cId="1066038546" sldId="403"/>
        </pc:sldMkLst>
        <pc:spChg chg="mod">
          <ac:chgData name="Sâm Ngô Ngọc" userId="ae4caf3270ddc5e4" providerId="LiveId" clId="{28E1D4DC-BB3D-453C-8197-8A7FE15C8E93}" dt="2023-05-07T19:03:08.541" v="7396" actId="20577"/>
          <ac:spMkLst>
            <pc:docMk/>
            <pc:sldMk cId="1066038546" sldId="403"/>
            <ac:spMk id="2" creationId="{6C4FB8E4-BA90-E443-1F97-F488651B5052}"/>
          </ac:spMkLst>
        </pc:spChg>
      </pc:sldChg>
      <pc:sldChg chg="add del">
        <pc:chgData name="Sâm Ngô Ngọc" userId="ae4caf3270ddc5e4" providerId="LiveId" clId="{28E1D4DC-BB3D-453C-8197-8A7FE15C8E93}" dt="2023-05-08T03:17:45.345" v="7398" actId="47"/>
        <pc:sldMkLst>
          <pc:docMk/>
          <pc:sldMk cId="1992595397" sldId="404"/>
        </pc:sldMkLst>
      </pc:sldChg>
      <pc:sldChg chg="delSp modSp add mod ord modAnim">
        <pc:chgData name="Sâm Ngô Ngọc" userId="ae4caf3270ddc5e4" providerId="LiveId" clId="{28E1D4DC-BB3D-453C-8197-8A7FE15C8E93}" dt="2023-05-08T04:27:54.963" v="7831" actId="20577"/>
        <pc:sldMkLst>
          <pc:docMk/>
          <pc:sldMk cId="3339566718" sldId="404"/>
        </pc:sldMkLst>
        <pc:spChg chg="del">
          <ac:chgData name="Sâm Ngô Ngọc" userId="ae4caf3270ddc5e4" providerId="LiveId" clId="{28E1D4DC-BB3D-453C-8197-8A7FE15C8E93}" dt="2023-05-08T04:16:18.354" v="7688" actId="478"/>
          <ac:spMkLst>
            <pc:docMk/>
            <pc:sldMk cId="3339566718" sldId="404"/>
            <ac:spMk id="6" creationId="{B2AA74DD-4CCA-45C7-AA68-1858A98E0119}"/>
          </ac:spMkLst>
        </pc:spChg>
        <pc:spChg chg="del">
          <ac:chgData name="Sâm Ngô Ngọc" userId="ae4caf3270ddc5e4" providerId="LiveId" clId="{28E1D4DC-BB3D-453C-8197-8A7FE15C8E93}" dt="2023-05-08T04:16:22.376" v="7690" actId="478"/>
          <ac:spMkLst>
            <pc:docMk/>
            <pc:sldMk cId="3339566718" sldId="404"/>
            <ac:spMk id="7" creationId="{B2AA74DD-4CCA-45C7-AA68-1858A98E0119}"/>
          </ac:spMkLst>
        </pc:spChg>
        <pc:spChg chg="del">
          <ac:chgData name="Sâm Ngô Ngọc" userId="ae4caf3270ddc5e4" providerId="LiveId" clId="{28E1D4DC-BB3D-453C-8197-8A7FE15C8E93}" dt="2023-05-08T04:16:20.585" v="7689" actId="478"/>
          <ac:spMkLst>
            <pc:docMk/>
            <pc:sldMk cId="3339566718" sldId="404"/>
            <ac:spMk id="10" creationId="{23D1F212-2C64-40F3-914B-8EFD4765C29F}"/>
          </ac:spMkLst>
        </pc:spChg>
        <pc:spChg chg="mod">
          <ac:chgData name="Sâm Ngô Ngọc" userId="ae4caf3270ddc5e4" providerId="LiveId" clId="{28E1D4DC-BB3D-453C-8197-8A7FE15C8E93}" dt="2023-05-08T04:15:21.218" v="7666" actId="20577"/>
          <ac:spMkLst>
            <pc:docMk/>
            <pc:sldMk cId="3339566718" sldId="404"/>
            <ac:spMk id="13" creationId="{C3F72548-8F24-648A-E010-C0F08699D59F}"/>
          </ac:spMkLst>
        </pc:spChg>
        <pc:spChg chg="mod">
          <ac:chgData name="Sâm Ngô Ngọc" userId="ae4caf3270ddc5e4" providerId="LiveId" clId="{28E1D4DC-BB3D-453C-8197-8A7FE15C8E93}" dt="2023-05-08T04:27:54.963" v="7831" actId="20577"/>
          <ac:spMkLst>
            <pc:docMk/>
            <pc:sldMk cId="3339566718" sldId="404"/>
            <ac:spMk id="14" creationId="{D0365390-5ED8-E6E4-2360-E707DEA37F86}"/>
          </ac:spMkLst>
        </pc:spChg>
        <pc:picChg chg="mod modCrop">
          <ac:chgData name="Sâm Ngô Ngọc" userId="ae4caf3270ddc5e4" providerId="LiveId" clId="{28E1D4DC-BB3D-453C-8197-8A7FE15C8E93}" dt="2023-05-08T04:16:10.331" v="7687"/>
          <ac:picMkLst>
            <pc:docMk/>
            <pc:sldMk cId="3339566718" sldId="404"/>
            <ac:picMk id="4" creationId="{675E1098-52CB-10A3-D2F3-B9814E8842B8}"/>
          </ac:picMkLst>
        </pc:picChg>
        <pc:cxnChg chg="mod">
          <ac:chgData name="Sâm Ngô Ngọc" userId="ae4caf3270ddc5e4" providerId="LiveId" clId="{28E1D4DC-BB3D-453C-8197-8A7FE15C8E93}" dt="2023-05-08T04:14:41.345" v="7643" actId="14100"/>
          <ac:cxnSpMkLst>
            <pc:docMk/>
            <pc:sldMk cId="3339566718" sldId="404"/>
            <ac:cxnSpMk id="8" creationId="{DC6F529D-29D0-30FE-2325-0A261E61C805}"/>
          </ac:cxnSpMkLst>
        </pc:cxnChg>
        <pc:cxnChg chg="mod">
          <ac:chgData name="Sâm Ngô Ngọc" userId="ae4caf3270ddc5e4" providerId="LiveId" clId="{28E1D4DC-BB3D-453C-8197-8A7FE15C8E93}" dt="2023-05-08T04:14:38.594" v="7642" actId="1076"/>
          <ac:cxnSpMkLst>
            <pc:docMk/>
            <pc:sldMk cId="3339566718" sldId="404"/>
            <ac:cxnSpMk id="15" creationId="{39EB89D7-183B-0315-CA26-D5ACE0014F3F}"/>
          </ac:cxnSpMkLst>
        </pc:cxnChg>
      </pc:sldChg>
      <pc:sldChg chg="modSp add mod ord">
        <pc:chgData name="Sâm Ngô Ngọc" userId="ae4caf3270ddc5e4" providerId="LiveId" clId="{28E1D4DC-BB3D-453C-8197-8A7FE15C8E93}" dt="2023-05-08T04:28:03.491" v="7838" actId="20577"/>
        <pc:sldMkLst>
          <pc:docMk/>
          <pc:sldMk cId="3667316278" sldId="405"/>
        </pc:sldMkLst>
        <pc:spChg chg="mod">
          <ac:chgData name="Sâm Ngô Ngọc" userId="ae4caf3270ddc5e4" providerId="LiveId" clId="{28E1D4DC-BB3D-453C-8197-8A7FE15C8E93}" dt="2023-05-08T04:28:03.491" v="7838" actId="20577"/>
          <ac:spMkLst>
            <pc:docMk/>
            <pc:sldMk cId="3667316278" sldId="405"/>
            <ac:spMk id="2" creationId="{6C4FB8E4-BA90-E443-1F97-F488651B5052}"/>
          </ac:spMkLst>
        </pc:spChg>
      </pc:sldChg>
      <pc:sldChg chg="modSp add del mod">
        <pc:chgData name="Sâm Ngô Ngọc" userId="ae4caf3270ddc5e4" providerId="LiveId" clId="{28E1D4DC-BB3D-453C-8197-8A7FE15C8E93}" dt="2023-05-08T03:24:03.767" v="7532" actId="47"/>
        <pc:sldMkLst>
          <pc:docMk/>
          <pc:sldMk cId="3693387810" sldId="405"/>
        </pc:sldMkLst>
        <pc:spChg chg="mod">
          <ac:chgData name="Sâm Ngô Ngọc" userId="ae4caf3270ddc5e4" providerId="LiveId" clId="{28E1D4DC-BB3D-453C-8197-8A7FE15C8E93}" dt="2023-05-08T03:23:20.663" v="7468" actId="1076"/>
          <ac:spMkLst>
            <pc:docMk/>
            <pc:sldMk cId="3693387810" sldId="405"/>
            <ac:spMk id="3" creationId="{DAD48F89-C3C3-7038-738A-394E6D4A8BC4}"/>
          </ac:spMkLst>
        </pc:spChg>
        <pc:spChg chg="mod">
          <ac:chgData name="Sâm Ngô Ngọc" userId="ae4caf3270ddc5e4" providerId="LiveId" clId="{28E1D4DC-BB3D-453C-8197-8A7FE15C8E93}" dt="2023-05-08T03:23:34.137" v="7531" actId="20577"/>
          <ac:spMkLst>
            <pc:docMk/>
            <pc:sldMk cId="3693387810" sldId="405"/>
            <ac:spMk id="4" creationId="{5F69ED97-67B8-D4F7-6E83-210C010ECEAE}"/>
          </ac:spMkLst>
        </pc:spChg>
      </pc:sldChg>
      <pc:sldChg chg="modSp add mod">
        <pc:chgData name="Sâm Ngô Ngọc" userId="ae4caf3270ddc5e4" providerId="LiveId" clId="{28E1D4DC-BB3D-453C-8197-8A7FE15C8E93}" dt="2023-05-08T04:29:40.175" v="7892" actId="20577"/>
        <pc:sldMkLst>
          <pc:docMk/>
          <pc:sldMk cId="1109775483" sldId="406"/>
        </pc:sldMkLst>
        <pc:spChg chg="mod">
          <ac:chgData name="Sâm Ngô Ngọc" userId="ae4caf3270ddc5e4" providerId="LiveId" clId="{28E1D4DC-BB3D-453C-8197-8A7FE15C8E93}" dt="2023-05-08T04:29:40.175" v="7892" actId="20577"/>
          <ac:spMkLst>
            <pc:docMk/>
            <pc:sldMk cId="1109775483" sldId="406"/>
            <ac:spMk id="2" creationId="{6C4FB8E4-BA90-E443-1F97-F488651B5052}"/>
          </ac:spMkLst>
        </pc:spChg>
      </pc:sldChg>
      <pc:sldChg chg="modSp add mod ord">
        <pc:chgData name="Sâm Ngô Ngọc" userId="ae4caf3270ddc5e4" providerId="LiveId" clId="{28E1D4DC-BB3D-453C-8197-8A7FE15C8E93}" dt="2023-05-08T04:35:55.303" v="8253" actId="2710"/>
        <pc:sldMkLst>
          <pc:docMk/>
          <pc:sldMk cId="426971137" sldId="407"/>
        </pc:sldMkLst>
        <pc:spChg chg="mod">
          <ac:chgData name="Sâm Ngô Ngọc" userId="ae4caf3270ddc5e4" providerId="LiveId" clId="{28E1D4DC-BB3D-453C-8197-8A7FE15C8E93}" dt="2023-05-08T04:35:55.303" v="8253" actId="2710"/>
          <ac:spMkLst>
            <pc:docMk/>
            <pc:sldMk cId="426971137" sldId="407"/>
            <ac:spMk id="2" creationId="{6C4FB8E4-BA90-E443-1F97-F488651B5052}"/>
          </ac:spMkLst>
        </pc:spChg>
        <pc:spChg chg="mod">
          <ac:chgData name="Sâm Ngô Ngọc" userId="ae4caf3270ddc5e4" providerId="LiveId" clId="{28E1D4DC-BB3D-453C-8197-8A7FE15C8E93}" dt="2023-05-08T04:30:46.156" v="7931" actId="14100"/>
          <ac:spMkLst>
            <pc:docMk/>
            <pc:sldMk cId="426971137" sldId="407"/>
            <ac:spMk id="6" creationId="{B2AA74DD-4CCA-45C7-AA68-1858A98E0119}"/>
          </ac:spMkLst>
        </pc:spChg>
        <pc:spChg chg="mod">
          <ac:chgData name="Sâm Ngô Ngọc" userId="ae4caf3270ddc5e4" providerId="LiveId" clId="{28E1D4DC-BB3D-453C-8197-8A7FE15C8E93}" dt="2023-05-08T04:30:07.234" v="7896" actId="20577"/>
          <ac:spMkLst>
            <pc:docMk/>
            <pc:sldMk cId="426971137" sldId="407"/>
            <ac:spMk id="7" creationId="{B2AA74DD-4CCA-45C7-AA68-1858A98E0119}"/>
          </ac:spMkLst>
        </pc:spChg>
        <pc:spChg chg="mod">
          <ac:chgData name="Sâm Ngô Ngọc" userId="ae4caf3270ddc5e4" providerId="LiveId" clId="{28E1D4DC-BB3D-453C-8197-8A7FE15C8E93}" dt="2023-05-08T04:30:42.320" v="7930" actId="14100"/>
          <ac:spMkLst>
            <pc:docMk/>
            <pc:sldMk cId="426971137" sldId="407"/>
            <ac:spMk id="10" creationId="{23D1F212-2C64-40F3-914B-8EFD4765C29F}"/>
          </ac:spMkLst>
        </pc:spChg>
      </pc:sldChg>
      <pc:sldChg chg="modSp add mod">
        <pc:chgData name="Sâm Ngô Ngọc" userId="ae4caf3270ddc5e4" providerId="LiveId" clId="{28E1D4DC-BB3D-453C-8197-8A7FE15C8E93}" dt="2023-05-08T04:39:17.042" v="8609" actId="2710"/>
        <pc:sldMkLst>
          <pc:docMk/>
          <pc:sldMk cId="544084473" sldId="408"/>
        </pc:sldMkLst>
        <pc:spChg chg="mod">
          <ac:chgData name="Sâm Ngô Ngọc" userId="ae4caf3270ddc5e4" providerId="LiveId" clId="{28E1D4DC-BB3D-453C-8197-8A7FE15C8E93}" dt="2023-05-08T04:39:17.042" v="8609" actId="2710"/>
          <ac:spMkLst>
            <pc:docMk/>
            <pc:sldMk cId="544084473" sldId="408"/>
            <ac:spMk id="2" creationId="{6C4FB8E4-BA90-E443-1F97-F488651B5052}"/>
          </ac:spMkLst>
        </pc:spChg>
      </pc:sldChg>
      <pc:sldChg chg="addSp modSp add mod ord">
        <pc:chgData name="Sâm Ngô Ngọc" userId="ae4caf3270ddc5e4" providerId="LiveId" clId="{28E1D4DC-BB3D-453C-8197-8A7FE15C8E93}" dt="2023-05-08T04:42:23.657" v="8923" actId="20577"/>
        <pc:sldMkLst>
          <pc:docMk/>
          <pc:sldMk cId="1373936596" sldId="409"/>
        </pc:sldMkLst>
        <pc:spChg chg="mod">
          <ac:chgData name="Sâm Ngô Ngọc" userId="ae4caf3270ddc5e4" providerId="LiveId" clId="{28E1D4DC-BB3D-453C-8197-8A7FE15C8E93}" dt="2023-05-08T04:42:12.511" v="8918" actId="20577"/>
          <ac:spMkLst>
            <pc:docMk/>
            <pc:sldMk cId="1373936596" sldId="409"/>
            <ac:spMk id="2" creationId="{6C4FB8E4-BA90-E443-1F97-F488651B5052}"/>
          </ac:spMkLst>
        </pc:spChg>
        <pc:spChg chg="add mod">
          <ac:chgData name="Sâm Ngô Ngọc" userId="ae4caf3270ddc5e4" providerId="LiveId" clId="{28E1D4DC-BB3D-453C-8197-8A7FE15C8E93}" dt="2023-05-08T04:41:56.885" v="8891" actId="1076"/>
          <ac:spMkLst>
            <pc:docMk/>
            <pc:sldMk cId="1373936596" sldId="409"/>
            <ac:spMk id="4" creationId="{7FA711D2-5DEF-FF21-3BCE-F4E6FC153790}"/>
          </ac:spMkLst>
        </pc:spChg>
        <pc:spChg chg="add mod">
          <ac:chgData name="Sâm Ngô Ngọc" userId="ae4caf3270ddc5e4" providerId="LiveId" clId="{28E1D4DC-BB3D-453C-8197-8A7FE15C8E93}" dt="2023-05-08T04:42:23.657" v="8923" actId="20577"/>
          <ac:spMkLst>
            <pc:docMk/>
            <pc:sldMk cId="1373936596" sldId="409"/>
            <ac:spMk id="5" creationId="{77299F76-6884-6C6C-1DF0-20F4B84164EC}"/>
          </ac:spMkLst>
        </pc:spChg>
        <pc:spChg chg="mod">
          <ac:chgData name="Sâm Ngô Ngọc" userId="ae4caf3270ddc5e4" providerId="LiveId" clId="{28E1D4DC-BB3D-453C-8197-8A7FE15C8E93}" dt="2023-05-08T04:39:41.842" v="8690" actId="14100"/>
          <ac:spMkLst>
            <pc:docMk/>
            <pc:sldMk cId="1373936596" sldId="409"/>
            <ac:spMk id="6" creationId="{B2AA74DD-4CCA-45C7-AA68-1858A98E0119}"/>
          </ac:spMkLst>
        </pc:spChg>
        <pc:spChg chg="mod">
          <ac:chgData name="Sâm Ngô Ngọc" userId="ae4caf3270ddc5e4" providerId="LiveId" clId="{28E1D4DC-BB3D-453C-8197-8A7FE15C8E93}" dt="2023-05-08T04:39:24.703" v="8613" actId="20577"/>
          <ac:spMkLst>
            <pc:docMk/>
            <pc:sldMk cId="1373936596" sldId="409"/>
            <ac:spMk id="7" creationId="{B2AA74DD-4CCA-45C7-AA68-1858A98E0119}"/>
          </ac:spMkLst>
        </pc:spChg>
        <pc:spChg chg="mod">
          <ac:chgData name="Sâm Ngô Ngọc" userId="ae4caf3270ddc5e4" providerId="LiveId" clId="{28E1D4DC-BB3D-453C-8197-8A7FE15C8E93}" dt="2023-05-08T04:39:39.381" v="8689" actId="14100"/>
          <ac:spMkLst>
            <pc:docMk/>
            <pc:sldMk cId="1373936596" sldId="409"/>
            <ac:spMk id="10" creationId="{23D1F212-2C64-40F3-914B-8EFD4765C29F}"/>
          </ac:spMkLst>
        </pc:spChg>
      </pc:sldChg>
      <pc:sldChg chg="addSp delSp modSp add mod">
        <pc:chgData name="Sâm Ngô Ngọc" userId="ae4caf3270ddc5e4" providerId="LiveId" clId="{28E1D4DC-BB3D-453C-8197-8A7FE15C8E93}" dt="2023-05-08T04:44:19.230" v="8944" actId="20577"/>
        <pc:sldMkLst>
          <pc:docMk/>
          <pc:sldMk cId="1799807343" sldId="410"/>
        </pc:sldMkLst>
        <pc:spChg chg="del">
          <ac:chgData name="Sâm Ngô Ngọc" userId="ae4caf3270ddc5e4" providerId="LiveId" clId="{28E1D4DC-BB3D-453C-8197-8A7FE15C8E93}" dt="2023-05-08T04:42:37.298" v="8925" actId="478"/>
          <ac:spMkLst>
            <pc:docMk/>
            <pc:sldMk cId="1799807343" sldId="410"/>
            <ac:spMk id="2" creationId="{6C4FB8E4-BA90-E443-1F97-F488651B5052}"/>
          </ac:spMkLst>
        </pc:spChg>
        <pc:spChg chg="del">
          <ac:chgData name="Sâm Ngô Ngọc" userId="ae4caf3270ddc5e4" providerId="LiveId" clId="{28E1D4DC-BB3D-453C-8197-8A7FE15C8E93}" dt="2023-05-08T04:42:39.367" v="8927" actId="478"/>
          <ac:spMkLst>
            <pc:docMk/>
            <pc:sldMk cId="1799807343" sldId="410"/>
            <ac:spMk id="4" creationId="{7FA711D2-5DEF-FF21-3BCE-F4E6FC153790}"/>
          </ac:spMkLst>
        </pc:spChg>
        <pc:spChg chg="del">
          <ac:chgData name="Sâm Ngô Ngọc" userId="ae4caf3270ddc5e4" providerId="LiveId" clId="{28E1D4DC-BB3D-453C-8197-8A7FE15C8E93}" dt="2023-05-08T04:42:38.284" v="8926" actId="478"/>
          <ac:spMkLst>
            <pc:docMk/>
            <pc:sldMk cId="1799807343" sldId="410"/>
            <ac:spMk id="5" creationId="{77299F76-6884-6C6C-1DF0-20F4B84164EC}"/>
          </ac:spMkLst>
        </pc:spChg>
        <pc:spChg chg="add mod">
          <ac:chgData name="Sâm Ngô Ngọc" userId="ae4caf3270ddc5e4" providerId="LiveId" clId="{28E1D4DC-BB3D-453C-8197-8A7FE15C8E93}" dt="2023-05-08T04:44:11.230" v="8941"/>
          <ac:spMkLst>
            <pc:docMk/>
            <pc:sldMk cId="1799807343" sldId="410"/>
            <ac:spMk id="8" creationId="{FFAC6C61-63A9-ECEF-5E84-0FEF9B1541AB}"/>
          </ac:spMkLst>
        </pc:spChg>
        <pc:spChg chg="add mod">
          <ac:chgData name="Sâm Ngô Ngọc" userId="ae4caf3270ddc5e4" providerId="LiveId" clId="{28E1D4DC-BB3D-453C-8197-8A7FE15C8E93}" dt="2023-05-08T04:44:19.230" v="8944" actId="20577"/>
          <ac:spMkLst>
            <pc:docMk/>
            <pc:sldMk cId="1799807343" sldId="410"/>
            <ac:spMk id="11" creationId="{642E0762-B34B-EB05-4218-A08B537103EF}"/>
          </ac:spMkLst>
        </pc:spChg>
        <pc:picChg chg="add mod">
          <ac:chgData name="Sâm Ngô Ngọc" userId="ae4caf3270ddc5e4" providerId="LiveId" clId="{28E1D4DC-BB3D-453C-8197-8A7FE15C8E93}" dt="2023-05-08T04:44:06.044" v="8939" actId="1076"/>
          <ac:picMkLst>
            <pc:docMk/>
            <pc:sldMk cId="1799807343" sldId="410"/>
            <ac:picMk id="1026" creationId="{BD639633-41CC-FB99-9D7F-8D9DC01E6628}"/>
          </ac:picMkLst>
        </pc:picChg>
      </pc:sldChg>
      <pc:sldChg chg="addSp delSp modSp add mod ord setBg">
        <pc:chgData name="Sâm Ngô Ngọc" userId="ae4caf3270ddc5e4" providerId="LiveId" clId="{28E1D4DC-BB3D-453C-8197-8A7FE15C8E93}" dt="2023-05-08T04:52:10.052" v="9505" actId="1076"/>
        <pc:sldMkLst>
          <pc:docMk/>
          <pc:sldMk cId="1286665519" sldId="411"/>
        </pc:sldMkLst>
        <pc:spChg chg="mod">
          <ac:chgData name="Sâm Ngô Ngọc" userId="ae4caf3270ddc5e4" providerId="LiveId" clId="{28E1D4DC-BB3D-453C-8197-8A7FE15C8E93}" dt="2023-05-08T04:48:36.012" v="9388" actId="20577"/>
          <ac:spMkLst>
            <pc:docMk/>
            <pc:sldMk cId="1286665519" sldId="411"/>
            <ac:spMk id="2" creationId="{6C4FB8E4-BA90-E443-1F97-F488651B5052}"/>
          </ac:spMkLst>
        </pc:spChg>
        <pc:spChg chg="del">
          <ac:chgData name="Sâm Ngô Ngọc" userId="ae4caf3270ddc5e4" providerId="LiveId" clId="{28E1D4DC-BB3D-453C-8197-8A7FE15C8E93}" dt="2023-05-08T04:45:03.493" v="9093" actId="478"/>
          <ac:spMkLst>
            <pc:docMk/>
            <pc:sldMk cId="1286665519" sldId="411"/>
            <ac:spMk id="4" creationId="{7FA711D2-5DEF-FF21-3BCE-F4E6FC153790}"/>
          </ac:spMkLst>
        </pc:spChg>
        <pc:spChg chg="del">
          <ac:chgData name="Sâm Ngô Ngọc" userId="ae4caf3270ddc5e4" providerId="LiveId" clId="{28E1D4DC-BB3D-453C-8197-8A7FE15C8E93}" dt="2023-05-08T04:45:04.656" v="9094" actId="478"/>
          <ac:spMkLst>
            <pc:docMk/>
            <pc:sldMk cId="1286665519" sldId="411"/>
            <ac:spMk id="5" creationId="{77299F76-6884-6C6C-1DF0-20F4B84164EC}"/>
          </ac:spMkLst>
        </pc:spChg>
        <pc:spChg chg="add mod">
          <ac:chgData name="Sâm Ngô Ngọc" userId="ae4caf3270ddc5e4" providerId="LiveId" clId="{28E1D4DC-BB3D-453C-8197-8A7FE15C8E93}" dt="2023-05-08T04:51:52.758" v="9494" actId="1076"/>
          <ac:spMkLst>
            <pc:docMk/>
            <pc:sldMk cId="1286665519" sldId="411"/>
            <ac:spMk id="14" creationId="{F6A4B026-568D-D282-AF3A-7A67605E0421}"/>
          </ac:spMkLst>
        </pc:spChg>
        <pc:spChg chg="add mod">
          <ac:chgData name="Sâm Ngô Ngọc" userId="ae4caf3270ddc5e4" providerId="LiveId" clId="{28E1D4DC-BB3D-453C-8197-8A7FE15C8E93}" dt="2023-05-08T04:52:10.052" v="9505" actId="1076"/>
          <ac:spMkLst>
            <pc:docMk/>
            <pc:sldMk cId="1286665519" sldId="411"/>
            <ac:spMk id="15" creationId="{85090128-F904-A0F3-9663-E1FC0406F8B3}"/>
          </ac:spMkLst>
        </pc:spChg>
        <pc:graphicFrameChg chg="add mod modGraphic">
          <ac:chgData name="Sâm Ngô Ngọc" userId="ae4caf3270ddc5e4" providerId="LiveId" clId="{28E1D4DC-BB3D-453C-8197-8A7FE15C8E93}" dt="2023-05-08T04:51:27.664" v="9449"/>
          <ac:graphicFrameMkLst>
            <pc:docMk/>
            <pc:sldMk cId="1286665519" sldId="411"/>
            <ac:graphicFrameMk id="3" creationId="{33062C49-1DBE-BA52-B1E2-3823BD7EEC97}"/>
          </ac:graphicFrameMkLst>
        </pc:graphicFrameChg>
        <pc:graphicFrameChg chg="add del mod">
          <ac:chgData name="Sâm Ngô Ngọc" userId="ae4caf3270ddc5e4" providerId="LiveId" clId="{28E1D4DC-BB3D-453C-8197-8A7FE15C8E93}" dt="2023-05-08T04:46:00.312" v="9107" actId="478"/>
          <ac:graphicFrameMkLst>
            <pc:docMk/>
            <pc:sldMk cId="1286665519" sldId="411"/>
            <ac:graphicFrameMk id="8" creationId="{2BEEE535-E3E0-5BA7-932B-DA02E7113FA3}"/>
          </ac:graphicFrameMkLst>
        </pc:graphicFrameChg>
        <pc:cxnChg chg="add mod">
          <ac:chgData name="Sâm Ngô Ngọc" userId="ae4caf3270ddc5e4" providerId="LiveId" clId="{28E1D4DC-BB3D-453C-8197-8A7FE15C8E93}" dt="2023-05-08T04:49:15.661" v="9448" actId="13822"/>
          <ac:cxnSpMkLst>
            <pc:docMk/>
            <pc:sldMk cId="1286665519" sldId="411"/>
            <ac:cxnSpMk id="12" creationId="{6D49E96E-ADBC-3090-FD79-D3082063B459}"/>
          </ac:cxnSpMkLst>
        </pc:cxnChg>
      </pc:sldChg>
      <pc:sldChg chg="delSp modSp add mod setBg">
        <pc:chgData name="Sâm Ngô Ngọc" userId="ae4caf3270ddc5e4" providerId="LiveId" clId="{28E1D4DC-BB3D-453C-8197-8A7FE15C8E93}" dt="2023-05-08T09:50:10.361" v="14849" actId="20577"/>
        <pc:sldMkLst>
          <pc:docMk/>
          <pc:sldMk cId="198296618" sldId="412"/>
        </pc:sldMkLst>
        <pc:spChg chg="mod">
          <ac:chgData name="Sâm Ngô Ngọc" userId="ae4caf3270ddc5e4" providerId="LiveId" clId="{28E1D4DC-BB3D-453C-8197-8A7FE15C8E93}" dt="2023-05-08T09:50:10.361" v="14849" actId="20577"/>
          <ac:spMkLst>
            <pc:docMk/>
            <pc:sldMk cId="198296618" sldId="412"/>
            <ac:spMk id="2" creationId="{6C4FB8E4-BA90-E443-1F97-F488651B5052}"/>
          </ac:spMkLst>
        </pc:spChg>
        <pc:spChg chg="del">
          <ac:chgData name="Sâm Ngô Ngọc" userId="ae4caf3270ddc5e4" providerId="LiveId" clId="{28E1D4DC-BB3D-453C-8197-8A7FE15C8E93}" dt="2023-05-08T04:53:10.020" v="9518" actId="478"/>
          <ac:spMkLst>
            <pc:docMk/>
            <pc:sldMk cId="198296618" sldId="412"/>
            <ac:spMk id="14" creationId="{F6A4B026-568D-D282-AF3A-7A67605E0421}"/>
          </ac:spMkLst>
        </pc:spChg>
        <pc:spChg chg="del">
          <ac:chgData name="Sâm Ngô Ngọc" userId="ae4caf3270ddc5e4" providerId="LiveId" clId="{28E1D4DC-BB3D-453C-8197-8A7FE15C8E93}" dt="2023-05-08T04:53:12.297" v="9520" actId="478"/>
          <ac:spMkLst>
            <pc:docMk/>
            <pc:sldMk cId="198296618" sldId="412"/>
            <ac:spMk id="15" creationId="{85090128-F904-A0F3-9663-E1FC0406F8B3}"/>
          </ac:spMkLst>
        </pc:spChg>
        <pc:graphicFrameChg chg="del">
          <ac:chgData name="Sâm Ngô Ngọc" userId="ae4caf3270ddc5e4" providerId="LiveId" clId="{28E1D4DC-BB3D-453C-8197-8A7FE15C8E93}" dt="2023-05-08T04:53:08.852" v="9517" actId="478"/>
          <ac:graphicFrameMkLst>
            <pc:docMk/>
            <pc:sldMk cId="198296618" sldId="412"/>
            <ac:graphicFrameMk id="3" creationId="{33062C49-1DBE-BA52-B1E2-3823BD7EEC97}"/>
          </ac:graphicFrameMkLst>
        </pc:graphicFrameChg>
        <pc:cxnChg chg="del">
          <ac:chgData name="Sâm Ngô Ngọc" userId="ae4caf3270ddc5e4" providerId="LiveId" clId="{28E1D4DC-BB3D-453C-8197-8A7FE15C8E93}" dt="2023-05-08T04:53:10.947" v="9519" actId="478"/>
          <ac:cxnSpMkLst>
            <pc:docMk/>
            <pc:sldMk cId="198296618" sldId="412"/>
            <ac:cxnSpMk id="12" creationId="{6D49E96E-ADBC-3090-FD79-D3082063B459}"/>
          </ac:cxnSpMkLst>
        </pc:cxnChg>
      </pc:sldChg>
      <pc:sldChg chg="addSp delSp modSp add mod ord">
        <pc:chgData name="Sâm Ngô Ngọc" userId="ae4caf3270ddc5e4" providerId="LiveId" clId="{28E1D4DC-BB3D-453C-8197-8A7FE15C8E93}" dt="2023-05-08T05:28:09.910" v="9979" actId="20577"/>
        <pc:sldMkLst>
          <pc:docMk/>
          <pc:sldMk cId="1990021395" sldId="413"/>
        </pc:sldMkLst>
        <pc:spChg chg="add mod">
          <ac:chgData name="Sâm Ngô Ngọc" userId="ae4caf3270ddc5e4" providerId="LiveId" clId="{28E1D4DC-BB3D-453C-8197-8A7FE15C8E93}" dt="2023-05-08T05:28:09.910" v="9979" actId="20577"/>
          <ac:spMkLst>
            <pc:docMk/>
            <pc:sldMk cId="1990021395" sldId="413"/>
            <ac:spMk id="2" creationId="{ADAB8D95-F653-528E-F739-D75E9F0A5121}"/>
          </ac:spMkLst>
        </pc:spChg>
        <pc:spChg chg="mod">
          <ac:chgData name="Sâm Ngô Ngọc" userId="ae4caf3270ddc5e4" providerId="LiveId" clId="{28E1D4DC-BB3D-453C-8197-8A7FE15C8E93}" dt="2023-05-08T05:16:10.273" v="9590" actId="1038"/>
          <ac:spMkLst>
            <pc:docMk/>
            <pc:sldMk cId="1990021395" sldId="413"/>
            <ac:spMk id="6" creationId="{B2AA74DD-4CCA-45C7-AA68-1858A98E0119}"/>
          </ac:spMkLst>
        </pc:spChg>
        <pc:spChg chg="mod">
          <ac:chgData name="Sâm Ngô Ngọc" userId="ae4caf3270ddc5e4" providerId="LiveId" clId="{28E1D4DC-BB3D-453C-8197-8A7FE15C8E93}" dt="2023-05-08T05:08:03.954" v="9535" actId="20577"/>
          <ac:spMkLst>
            <pc:docMk/>
            <pc:sldMk cId="1990021395" sldId="413"/>
            <ac:spMk id="7" creationId="{B2AA74DD-4CCA-45C7-AA68-1858A98E0119}"/>
          </ac:spMkLst>
        </pc:spChg>
        <pc:spChg chg="del">
          <ac:chgData name="Sâm Ngô Ngọc" userId="ae4caf3270ddc5e4" providerId="LiveId" clId="{28E1D4DC-BB3D-453C-8197-8A7FE15C8E93}" dt="2023-05-08T05:09:16.073" v="9574" actId="478"/>
          <ac:spMkLst>
            <pc:docMk/>
            <pc:sldMk cId="1990021395" sldId="413"/>
            <ac:spMk id="8" creationId="{FFAC6C61-63A9-ECEF-5E84-0FEF9B1541AB}"/>
          </ac:spMkLst>
        </pc:spChg>
        <pc:spChg chg="mod">
          <ac:chgData name="Sâm Ngô Ngọc" userId="ae4caf3270ddc5e4" providerId="LiveId" clId="{28E1D4DC-BB3D-453C-8197-8A7FE15C8E93}" dt="2023-05-08T05:08:14.506" v="9571" actId="14100"/>
          <ac:spMkLst>
            <pc:docMk/>
            <pc:sldMk cId="1990021395" sldId="413"/>
            <ac:spMk id="10" creationId="{23D1F212-2C64-40F3-914B-8EFD4765C29F}"/>
          </ac:spMkLst>
        </pc:spChg>
        <pc:spChg chg="del">
          <ac:chgData name="Sâm Ngô Ngọc" userId="ae4caf3270ddc5e4" providerId="LiveId" clId="{28E1D4DC-BB3D-453C-8197-8A7FE15C8E93}" dt="2023-05-08T05:09:17.361" v="9575" actId="478"/>
          <ac:spMkLst>
            <pc:docMk/>
            <pc:sldMk cId="1990021395" sldId="413"/>
            <ac:spMk id="11" creationId="{642E0762-B34B-EB05-4218-A08B537103EF}"/>
          </ac:spMkLst>
        </pc:spChg>
        <pc:picChg chg="del">
          <ac:chgData name="Sâm Ngô Ngọc" userId="ae4caf3270ddc5e4" providerId="LiveId" clId="{28E1D4DC-BB3D-453C-8197-8A7FE15C8E93}" dt="2023-05-08T05:08:20.005" v="9573" actId="478"/>
          <ac:picMkLst>
            <pc:docMk/>
            <pc:sldMk cId="1990021395" sldId="413"/>
            <ac:picMk id="1026" creationId="{BD639633-41CC-FB99-9D7F-8D9DC01E6628}"/>
          </ac:picMkLst>
        </pc:picChg>
      </pc:sldChg>
      <pc:sldChg chg="addSp delSp modSp add mod">
        <pc:chgData name="Sâm Ngô Ngọc" userId="ae4caf3270ddc5e4" providerId="LiveId" clId="{28E1D4DC-BB3D-453C-8197-8A7FE15C8E93}" dt="2023-05-08T07:11:19.534" v="10068" actId="1076"/>
        <pc:sldMkLst>
          <pc:docMk/>
          <pc:sldMk cId="1945809161" sldId="414"/>
        </pc:sldMkLst>
        <pc:spChg chg="del">
          <ac:chgData name="Sâm Ngô Ngọc" userId="ae4caf3270ddc5e4" providerId="LiveId" clId="{28E1D4DC-BB3D-453C-8197-8A7FE15C8E93}" dt="2023-05-08T05:28:18.682" v="9980" actId="478"/>
          <ac:spMkLst>
            <pc:docMk/>
            <pc:sldMk cId="1945809161" sldId="414"/>
            <ac:spMk id="2" creationId="{ADAB8D95-F653-528E-F739-D75E9F0A5121}"/>
          </ac:spMkLst>
        </pc:spChg>
        <pc:spChg chg="add mod">
          <ac:chgData name="Sâm Ngô Ngọc" userId="ae4caf3270ddc5e4" providerId="LiveId" clId="{28E1D4DC-BB3D-453C-8197-8A7FE15C8E93}" dt="2023-05-08T07:11:19.534" v="10068" actId="1076"/>
          <ac:spMkLst>
            <pc:docMk/>
            <pc:sldMk cId="1945809161" sldId="414"/>
            <ac:spMk id="3" creationId="{2146C4CA-29E9-2627-F52D-D97CE75FD023}"/>
          </ac:spMkLst>
        </pc:spChg>
        <pc:picChg chg="add mod">
          <ac:chgData name="Sâm Ngô Ngọc" userId="ae4caf3270ddc5e4" providerId="LiveId" clId="{28E1D4DC-BB3D-453C-8197-8A7FE15C8E93}" dt="2023-05-08T07:05:46.870" v="9986" actId="1076"/>
          <ac:picMkLst>
            <pc:docMk/>
            <pc:sldMk cId="1945809161" sldId="414"/>
            <ac:picMk id="2050" creationId="{C9A2B0D7-49E8-79BE-0F06-6FC29548730D}"/>
          </ac:picMkLst>
        </pc:picChg>
      </pc:sldChg>
      <pc:sldChg chg="add del">
        <pc:chgData name="Sâm Ngô Ngọc" userId="ae4caf3270ddc5e4" providerId="LiveId" clId="{28E1D4DC-BB3D-453C-8197-8A7FE15C8E93}" dt="2023-05-08T07:11:28.804" v="10070" actId="47"/>
        <pc:sldMkLst>
          <pc:docMk/>
          <pc:sldMk cId="926346035" sldId="415"/>
        </pc:sldMkLst>
      </pc:sldChg>
      <pc:sldChg chg="addSp delSp modSp add mod ord">
        <pc:chgData name="Sâm Ngô Ngọc" userId="ae4caf3270ddc5e4" providerId="LiveId" clId="{28E1D4DC-BB3D-453C-8197-8A7FE15C8E93}" dt="2023-05-08T07:18:58.734" v="10761" actId="207"/>
        <pc:sldMkLst>
          <pc:docMk/>
          <pc:sldMk cId="4207991516" sldId="415"/>
        </pc:sldMkLst>
        <pc:spChg chg="mod">
          <ac:chgData name="Sâm Ngô Ngọc" userId="ae4caf3270ddc5e4" providerId="LiveId" clId="{28E1D4DC-BB3D-453C-8197-8A7FE15C8E93}" dt="2023-05-08T07:18:58.734" v="10761" actId="207"/>
          <ac:spMkLst>
            <pc:docMk/>
            <pc:sldMk cId="4207991516" sldId="415"/>
            <ac:spMk id="2" creationId="{ADAB8D95-F653-528E-F739-D75E9F0A5121}"/>
          </ac:spMkLst>
        </pc:spChg>
        <pc:picChg chg="add del mod">
          <ac:chgData name="Sâm Ngô Ngọc" userId="ae4caf3270ddc5e4" providerId="LiveId" clId="{28E1D4DC-BB3D-453C-8197-8A7FE15C8E93}" dt="2023-05-08T07:11:46.412" v="10094" actId="478"/>
          <ac:picMkLst>
            <pc:docMk/>
            <pc:sldMk cId="4207991516" sldId="415"/>
            <ac:picMk id="3074" creationId="{B27E7627-9E02-0C54-B6BC-3C5150E68428}"/>
          </ac:picMkLst>
        </pc:picChg>
        <pc:picChg chg="add del">
          <ac:chgData name="Sâm Ngô Ngọc" userId="ae4caf3270ddc5e4" providerId="LiveId" clId="{28E1D4DC-BB3D-453C-8197-8A7FE15C8E93}" dt="2023-05-08T07:17:53.258" v="10646" actId="478"/>
          <ac:picMkLst>
            <pc:docMk/>
            <pc:sldMk cId="4207991516" sldId="415"/>
            <ac:picMk id="3076" creationId="{0E4556CB-D94E-13EC-FFED-7FF68BEABB61}"/>
          </ac:picMkLst>
        </pc:picChg>
      </pc:sldChg>
      <pc:sldChg chg="addSp modSp add mod">
        <pc:chgData name="Sâm Ngô Ngọc" userId="ae4caf3270ddc5e4" providerId="LiveId" clId="{28E1D4DC-BB3D-453C-8197-8A7FE15C8E93}" dt="2023-05-08T07:38:34.983" v="11695" actId="1076"/>
        <pc:sldMkLst>
          <pc:docMk/>
          <pc:sldMk cId="1862166009" sldId="416"/>
        </pc:sldMkLst>
        <pc:spChg chg="mod">
          <ac:chgData name="Sâm Ngô Ngọc" userId="ae4caf3270ddc5e4" providerId="LiveId" clId="{28E1D4DC-BB3D-453C-8197-8A7FE15C8E93}" dt="2023-05-08T07:34:45.910" v="11363" actId="20577"/>
          <ac:spMkLst>
            <pc:docMk/>
            <pc:sldMk cId="1862166009" sldId="416"/>
            <ac:spMk id="2" creationId="{ADAB8D95-F653-528E-F739-D75E9F0A5121}"/>
          </ac:spMkLst>
        </pc:spChg>
        <pc:spChg chg="add mod">
          <ac:chgData name="Sâm Ngô Ngọc" userId="ae4caf3270ddc5e4" providerId="LiveId" clId="{28E1D4DC-BB3D-453C-8197-8A7FE15C8E93}" dt="2023-05-08T07:29:07.512" v="11093" actId="207"/>
          <ac:spMkLst>
            <pc:docMk/>
            <pc:sldMk cId="1862166009" sldId="416"/>
            <ac:spMk id="3" creationId="{5A6A0717-AA9E-D21D-14F5-B7600547E0BA}"/>
          </ac:spMkLst>
        </pc:spChg>
        <pc:spChg chg="add mod">
          <ac:chgData name="Sâm Ngô Ngọc" userId="ae4caf3270ddc5e4" providerId="LiveId" clId="{28E1D4DC-BB3D-453C-8197-8A7FE15C8E93}" dt="2023-05-08T07:38:34.983" v="11695" actId="1076"/>
          <ac:spMkLst>
            <pc:docMk/>
            <pc:sldMk cId="1862166009" sldId="416"/>
            <ac:spMk id="4" creationId="{F0FC3FB8-EDBA-BDFD-F4D8-14C7DF872606}"/>
          </ac:spMkLst>
        </pc:spChg>
      </pc:sldChg>
      <pc:sldChg chg="delSp modSp add mod">
        <pc:chgData name="Sâm Ngô Ngọc" userId="ae4caf3270ddc5e4" providerId="LiveId" clId="{28E1D4DC-BB3D-453C-8197-8A7FE15C8E93}" dt="2023-05-08T07:45:58.150" v="11992" actId="20577"/>
        <pc:sldMkLst>
          <pc:docMk/>
          <pc:sldMk cId="633311488" sldId="417"/>
        </pc:sldMkLst>
        <pc:spChg chg="mod">
          <ac:chgData name="Sâm Ngô Ngọc" userId="ae4caf3270ddc5e4" providerId="LiveId" clId="{28E1D4DC-BB3D-453C-8197-8A7FE15C8E93}" dt="2023-05-08T07:45:58.150" v="11992" actId="20577"/>
          <ac:spMkLst>
            <pc:docMk/>
            <pc:sldMk cId="633311488" sldId="417"/>
            <ac:spMk id="2" creationId="{ADAB8D95-F653-528E-F739-D75E9F0A5121}"/>
          </ac:spMkLst>
        </pc:spChg>
        <pc:spChg chg="del">
          <ac:chgData name="Sâm Ngô Ngọc" userId="ae4caf3270ddc5e4" providerId="LiveId" clId="{28E1D4DC-BB3D-453C-8197-8A7FE15C8E93}" dt="2023-05-08T07:35:17.103" v="11385" actId="478"/>
          <ac:spMkLst>
            <pc:docMk/>
            <pc:sldMk cId="633311488" sldId="417"/>
            <ac:spMk id="3" creationId="{5A6A0717-AA9E-D21D-14F5-B7600547E0BA}"/>
          </ac:spMkLst>
        </pc:spChg>
        <pc:spChg chg="del">
          <ac:chgData name="Sâm Ngô Ngọc" userId="ae4caf3270ddc5e4" providerId="LiveId" clId="{28E1D4DC-BB3D-453C-8197-8A7FE15C8E93}" dt="2023-05-08T07:35:18.569" v="11386" actId="478"/>
          <ac:spMkLst>
            <pc:docMk/>
            <pc:sldMk cId="633311488" sldId="417"/>
            <ac:spMk id="4" creationId="{F0FC3FB8-EDBA-BDFD-F4D8-14C7DF872606}"/>
          </ac:spMkLst>
        </pc:spChg>
      </pc:sldChg>
      <pc:sldChg chg="modSp add mod setBg">
        <pc:chgData name="Sâm Ngô Ngọc" userId="ae4caf3270ddc5e4" providerId="LiveId" clId="{28E1D4DC-BB3D-453C-8197-8A7FE15C8E93}" dt="2023-05-08T07:55:07.942" v="13009"/>
        <pc:sldMkLst>
          <pc:docMk/>
          <pc:sldMk cId="605368810" sldId="418"/>
        </pc:sldMkLst>
        <pc:spChg chg="mod">
          <ac:chgData name="Sâm Ngô Ngọc" userId="ae4caf3270ddc5e4" providerId="LiveId" clId="{28E1D4DC-BB3D-453C-8197-8A7FE15C8E93}" dt="2023-05-08T07:54:44.553" v="12957" actId="20577"/>
          <ac:spMkLst>
            <pc:docMk/>
            <pc:sldMk cId="605368810" sldId="418"/>
            <ac:spMk id="2" creationId="{ADAB8D95-F653-528E-F739-D75E9F0A5121}"/>
          </ac:spMkLst>
        </pc:spChg>
      </pc:sldChg>
      <pc:sldChg chg="modSp add mod">
        <pc:chgData name="Sâm Ngô Ngọc" userId="ae4caf3270ddc5e4" providerId="LiveId" clId="{28E1D4DC-BB3D-453C-8197-8A7FE15C8E93}" dt="2023-05-08T13:10:21.388" v="16058" actId="20577"/>
        <pc:sldMkLst>
          <pc:docMk/>
          <pc:sldMk cId="346073909" sldId="419"/>
        </pc:sldMkLst>
        <pc:spChg chg="mod">
          <ac:chgData name="Sâm Ngô Ngọc" userId="ae4caf3270ddc5e4" providerId="LiveId" clId="{28E1D4DC-BB3D-453C-8197-8A7FE15C8E93}" dt="2023-05-08T13:10:21.388" v="16058" actId="20577"/>
          <ac:spMkLst>
            <pc:docMk/>
            <pc:sldMk cId="346073909" sldId="419"/>
            <ac:spMk id="2" creationId="{ADAB8D95-F653-528E-F739-D75E9F0A5121}"/>
          </ac:spMkLst>
        </pc:spChg>
      </pc:sldChg>
      <pc:sldChg chg="modSp add mod">
        <pc:chgData name="Sâm Ngô Ngọc" userId="ae4caf3270ddc5e4" providerId="LiveId" clId="{28E1D4DC-BB3D-453C-8197-8A7FE15C8E93}" dt="2023-05-08T09:16:19.848" v="13690" actId="20577"/>
        <pc:sldMkLst>
          <pc:docMk/>
          <pc:sldMk cId="3920559906" sldId="420"/>
        </pc:sldMkLst>
        <pc:spChg chg="mod">
          <ac:chgData name="Sâm Ngô Ngọc" userId="ae4caf3270ddc5e4" providerId="LiveId" clId="{28E1D4DC-BB3D-453C-8197-8A7FE15C8E93}" dt="2023-05-08T09:16:19.848" v="13690" actId="20577"/>
          <ac:spMkLst>
            <pc:docMk/>
            <pc:sldMk cId="3920559906" sldId="420"/>
            <ac:spMk id="2" creationId="{ADAB8D95-F653-528E-F739-D75E9F0A5121}"/>
          </ac:spMkLst>
        </pc:spChg>
      </pc:sldChg>
      <pc:sldChg chg="addSp modSp add mod setBg">
        <pc:chgData name="Sâm Ngô Ngọc" userId="ae4caf3270ddc5e4" providerId="LiveId" clId="{28E1D4DC-BB3D-453C-8197-8A7FE15C8E93}" dt="2023-05-08T09:19:28.056" v="14008" actId="1076"/>
        <pc:sldMkLst>
          <pc:docMk/>
          <pc:sldMk cId="1470118926" sldId="421"/>
        </pc:sldMkLst>
        <pc:spChg chg="mod">
          <ac:chgData name="Sâm Ngô Ngọc" userId="ae4caf3270ddc5e4" providerId="LiveId" clId="{28E1D4DC-BB3D-453C-8197-8A7FE15C8E93}" dt="2023-05-08T09:17:49.516" v="13993" actId="20577"/>
          <ac:spMkLst>
            <pc:docMk/>
            <pc:sldMk cId="1470118926" sldId="421"/>
            <ac:spMk id="2" creationId="{ADAB8D95-F653-528E-F739-D75E9F0A5121}"/>
          </ac:spMkLst>
        </pc:spChg>
        <pc:picChg chg="add mod">
          <ac:chgData name="Sâm Ngô Ngọc" userId="ae4caf3270ddc5e4" providerId="LiveId" clId="{28E1D4DC-BB3D-453C-8197-8A7FE15C8E93}" dt="2023-05-08T09:19:28.056" v="14008" actId="1076"/>
          <ac:picMkLst>
            <pc:docMk/>
            <pc:sldMk cId="1470118926" sldId="421"/>
            <ac:picMk id="1026" creationId="{0042F476-EA7F-C0EF-C55E-0B02CBCDCFAF}"/>
          </ac:picMkLst>
        </pc:picChg>
      </pc:sldChg>
      <pc:sldChg chg="modSp add del mod">
        <pc:chgData name="Sâm Ngô Ngọc" userId="ae4caf3270ddc5e4" providerId="LiveId" clId="{28E1D4DC-BB3D-453C-8197-8A7FE15C8E93}" dt="2023-05-08T09:28:12.059" v="14184" actId="47"/>
        <pc:sldMkLst>
          <pc:docMk/>
          <pc:sldMk cId="2252442762" sldId="422"/>
        </pc:sldMkLst>
        <pc:spChg chg="mod">
          <ac:chgData name="Sâm Ngô Ngọc" userId="ae4caf3270ddc5e4" providerId="LiveId" clId="{28E1D4DC-BB3D-453C-8197-8A7FE15C8E93}" dt="2023-05-08T09:21:34.087" v="14148"/>
          <ac:spMkLst>
            <pc:docMk/>
            <pc:sldMk cId="2252442762" sldId="422"/>
            <ac:spMk id="2" creationId="{6C4FB8E4-BA90-E443-1F97-F488651B5052}"/>
          </ac:spMkLst>
        </pc:spChg>
      </pc:sldChg>
      <pc:sldChg chg="modSp add ord">
        <pc:chgData name="Sâm Ngô Ngọc" userId="ae4caf3270ddc5e4" providerId="LiveId" clId="{28E1D4DC-BB3D-453C-8197-8A7FE15C8E93}" dt="2023-05-08T09:28:07.625" v="14183"/>
        <pc:sldMkLst>
          <pc:docMk/>
          <pc:sldMk cId="3768164574" sldId="423"/>
        </pc:sldMkLst>
        <pc:spChg chg="mod">
          <ac:chgData name="Sâm Ngô Ngọc" userId="ae4caf3270ddc5e4" providerId="LiveId" clId="{28E1D4DC-BB3D-453C-8197-8A7FE15C8E93}" dt="2023-05-08T09:28:02.398" v="14181" actId="2710"/>
          <ac:spMkLst>
            <pc:docMk/>
            <pc:sldMk cId="3768164574" sldId="423"/>
            <ac:spMk id="2" creationId="{6C4FB8E4-BA90-E443-1F97-F488651B5052}"/>
          </ac:spMkLst>
        </pc:spChg>
      </pc:sldChg>
      <pc:sldChg chg="modSp add del">
        <pc:chgData name="Sâm Ngô Ngọc" userId="ae4caf3270ddc5e4" providerId="LiveId" clId="{28E1D4DC-BB3D-453C-8197-8A7FE15C8E93}" dt="2023-05-08T09:34:34.679" v="14387" actId="47"/>
        <pc:sldMkLst>
          <pc:docMk/>
          <pc:sldMk cId="1733167046" sldId="424"/>
        </pc:sldMkLst>
        <pc:spChg chg="mod">
          <ac:chgData name="Sâm Ngô Ngọc" userId="ae4caf3270ddc5e4" providerId="LiveId" clId="{28E1D4DC-BB3D-453C-8197-8A7FE15C8E93}" dt="2023-05-08T09:28:21.218" v="14186" actId="15415"/>
          <ac:spMkLst>
            <pc:docMk/>
            <pc:sldMk cId="1733167046" sldId="424"/>
            <ac:spMk id="2" creationId="{6C4FB8E4-BA90-E443-1F97-F488651B5052}"/>
          </ac:spMkLst>
        </pc:spChg>
      </pc:sldChg>
      <pc:sldChg chg="addSp delSp modSp add mod">
        <pc:chgData name="Sâm Ngô Ngọc" userId="ae4caf3270ddc5e4" providerId="LiveId" clId="{28E1D4DC-BB3D-453C-8197-8A7FE15C8E93}" dt="2023-05-08T09:32:08.091" v="14223" actId="20577"/>
        <pc:sldMkLst>
          <pc:docMk/>
          <pc:sldMk cId="2455055965" sldId="425"/>
        </pc:sldMkLst>
        <pc:spChg chg="del">
          <ac:chgData name="Sâm Ngô Ngọc" userId="ae4caf3270ddc5e4" providerId="LiveId" clId="{28E1D4DC-BB3D-453C-8197-8A7FE15C8E93}" dt="2023-05-08T09:28:33.571" v="14188" actId="478"/>
          <ac:spMkLst>
            <pc:docMk/>
            <pc:sldMk cId="2455055965" sldId="425"/>
            <ac:spMk id="2" creationId="{6C4FB8E4-BA90-E443-1F97-F488651B5052}"/>
          </ac:spMkLst>
        </pc:spChg>
        <pc:spChg chg="add mod">
          <ac:chgData name="Sâm Ngô Ngọc" userId="ae4caf3270ddc5e4" providerId="LiveId" clId="{28E1D4DC-BB3D-453C-8197-8A7FE15C8E93}" dt="2023-05-08T09:31:31.080" v="14204" actId="207"/>
          <ac:spMkLst>
            <pc:docMk/>
            <pc:sldMk cId="2455055965" sldId="425"/>
            <ac:spMk id="5" creationId="{50CD2E26-F840-6EB5-4F51-1AE25DA11740}"/>
          </ac:spMkLst>
        </pc:spChg>
        <pc:spChg chg="add mod">
          <ac:chgData name="Sâm Ngô Ngọc" userId="ae4caf3270ddc5e4" providerId="LiveId" clId="{28E1D4DC-BB3D-453C-8197-8A7FE15C8E93}" dt="2023-05-08T09:31:26.717" v="14203" actId="207"/>
          <ac:spMkLst>
            <pc:docMk/>
            <pc:sldMk cId="2455055965" sldId="425"/>
            <ac:spMk id="8" creationId="{61FDA77F-90EF-5565-F7C5-5B81E205B20C}"/>
          </ac:spMkLst>
        </pc:spChg>
        <pc:spChg chg="add mod">
          <ac:chgData name="Sâm Ngô Ngọc" userId="ae4caf3270ddc5e4" providerId="LiveId" clId="{28E1D4DC-BB3D-453C-8197-8A7FE15C8E93}" dt="2023-05-08T09:31:59.337" v="14220" actId="1076"/>
          <ac:spMkLst>
            <pc:docMk/>
            <pc:sldMk cId="2455055965" sldId="425"/>
            <ac:spMk id="11" creationId="{93C8546C-E55D-0CFF-D6FF-3FD401B696DF}"/>
          </ac:spMkLst>
        </pc:spChg>
        <pc:spChg chg="add mod">
          <ac:chgData name="Sâm Ngô Ngọc" userId="ae4caf3270ddc5e4" providerId="LiveId" clId="{28E1D4DC-BB3D-453C-8197-8A7FE15C8E93}" dt="2023-05-08T09:32:08.091" v="14223" actId="20577"/>
          <ac:spMkLst>
            <pc:docMk/>
            <pc:sldMk cId="2455055965" sldId="425"/>
            <ac:spMk id="12" creationId="{D94C21D7-6C0A-FEF2-F25A-68D813C017EA}"/>
          </ac:spMkLst>
        </pc:spChg>
        <pc:picChg chg="add mod">
          <ac:chgData name="Sâm Ngô Ngọc" userId="ae4caf3270ddc5e4" providerId="LiveId" clId="{28E1D4DC-BB3D-453C-8197-8A7FE15C8E93}" dt="2023-05-08T09:30:15.029" v="14191" actId="1076"/>
          <ac:picMkLst>
            <pc:docMk/>
            <pc:sldMk cId="2455055965" sldId="425"/>
            <ac:picMk id="4" creationId="{3E4DD667-465C-A136-3C0C-0CE8480526A6}"/>
          </ac:picMkLst>
        </pc:picChg>
      </pc:sldChg>
      <pc:sldChg chg="modSp add mod ord">
        <pc:chgData name="Sâm Ngô Ngọc" userId="ae4caf3270ddc5e4" providerId="LiveId" clId="{28E1D4DC-BB3D-453C-8197-8A7FE15C8E93}" dt="2023-05-08T09:34:16.162" v="14385" actId="20577"/>
        <pc:sldMkLst>
          <pc:docMk/>
          <pc:sldMk cId="4195310505" sldId="426"/>
        </pc:sldMkLst>
        <pc:spChg chg="mod">
          <ac:chgData name="Sâm Ngô Ngọc" userId="ae4caf3270ddc5e4" providerId="LiveId" clId="{28E1D4DC-BB3D-453C-8197-8A7FE15C8E93}" dt="2023-05-08T09:34:16.162" v="14385" actId="20577"/>
          <ac:spMkLst>
            <pc:docMk/>
            <pc:sldMk cId="4195310505" sldId="426"/>
            <ac:spMk id="2" creationId="{6C4FB8E4-BA90-E443-1F97-F488651B5052}"/>
          </ac:spMkLst>
        </pc:spChg>
      </pc:sldChg>
      <pc:sldChg chg="modSp add mod">
        <pc:chgData name="Sâm Ngô Ngọc" userId="ae4caf3270ddc5e4" providerId="LiveId" clId="{28E1D4DC-BB3D-453C-8197-8A7FE15C8E93}" dt="2023-05-08T09:42:53.708" v="14565" actId="20577"/>
        <pc:sldMkLst>
          <pc:docMk/>
          <pc:sldMk cId="1428788667" sldId="427"/>
        </pc:sldMkLst>
        <pc:spChg chg="mod">
          <ac:chgData name="Sâm Ngô Ngọc" userId="ae4caf3270ddc5e4" providerId="LiveId" clId="{28E1D4DC-BB3D-453C-8197-8A7FE15C8E93}" dt="2023-05-08T09:42:53.708" v="14565" actId="20577"/>
          <ac:spMkLst>
            <pc:docMk/>
            <pc:sldMk cId="1428788667" sldId="427"/>
            <ac:spMk id="2" creationId="{6C4FB8E4-BA90-E443-1F97-F488651B5052}"/>
          </ac:spMkLst>
        </pc:spChg>
      </pc:sldChg>
      <pc:sldChg chg="modSp add mod">
        <pc:chgData name="Sâm Ngô Ngọc" userId="ae4caf3270ddc5e4" providerId="LiveId" clId="{28E1D4DC-BB3D-453C-8197-8A7FE15C8E93}" dt="2023-05-08T09:45:59.908" v="14597" actId="20577"/>
        <pc:sldMkLst>
          <pc:docMk/>
          <pc:sldMk cId="877071035" sldId="428"/>
        </pc:sldMkLst>
        <pc:spChg chg="mod">
          <ac:chgData name="Sâm Ngô Ngọc" userId="ae4caf3270ddc5e4" providerId="LiveId" clId="{28E1D4DC-BB3D-453C-8197-8A7FE15C8E93}" dt="2023-05-08T09:45:59.908" v="14597" actId="20577"/>
          <ac:spMkLst>
            <pc:docMk/>
            <pc:sldMk cId="877071035" sldId="428"/>
            <ac:spMk id="2" creationId="{6C4FB8E4-BA90-E443-1F97-F488651B5052}"/>
          </ac:spMkLst>
        </pc:spChg>
      </pc:sldChg>
      <pc:sldChg chg="modSp add mod">
        <pc:chgData name="Sâm Ngô Ngọc" userId="ae4caf3270ddc5e4" providerId="LiveId" clId="{28E1D4DC-BB3D-453C-8197-8A7FE15C8E93}" dt="2023-05-08T09:47:17.305" v="14649" actId="20577"/>
        <pc:sldMkLst>
          <pc:docMk/>
          <pc:sldMk cId="836095891" sldId="429"/>
        </pc:sldMkLst>
        <pc:spChg chg="mod">
          <ac:chgData name="Sâm Ngô Ngọc" userId="ae4caf3270ddc5e4" providerId="LiveId" clId="{28E1D4DC-BB3D-453C-8197-8A7FE15C8E93}" dt="2023-05-08T09:47:17.305" v="14649" actId="20577"/>
          <ac:spMkLst>
            <pc:docMk/>
            <pc:sldMk cId="836095891" sldId="429"/>
            <ac:spMk id="2" creationId="{6C4FB8E4-BA90-E443-1F97-F488651B5052}"/>
          </ac:spMkLst>
        </pc:spChg>
      </pc:sldChg>
      <pc:sldChg chg="modSp add mod">
        <pc:chgData name="Sâm Ngô Ngọc" userId="ae4caf3270ddc5e4" providerId="LiveId" clId="{28E1D4DC-BB3D-453C-8197-8A7FE15C8E93}" dt="2023-05-08T09:52:23.728" v="15133" actId="20577"/>
        <pc:sldMkLst>
          <pc:docMk/>
          <pc:sldMk cId="231647374" sldId="430"/>
        </pc:sldMkLst>
        <pc:spChg chg="mod">
          <ac:chgData name="Sâm Ngô Ngọc" userId="ae4caf3270ddc5e4" providerId="LiveId" clId="{28E1D4DC-BB3D-453C-8197-8A7FE15C8E93}" dt="2023-05-08T09:52:23.728" v="15133" actId="20577"/>
          <ac:spMkLst>
            <pc:docMk/>
            <pc:sldMk cId="231647374" sldId="430"/>
            <ac:spMk id="2" creationId="{6C4FB8E4-BA90-E443-1F97-F488651B5052}"/>
          </ac:spMkLst>
        </pc:spChg>
      </pc:sldChg>
      <pc:sldChg chg="modSp add mod ord">
        <pc:chgData name="Sâm Ngô Ngọc" userId="ae4caf3270ddc5e4" providerId="LiveId" clId="{28E1D4DC-BB3D-453C-8197-8A7FE15C8E93}" dt="2023-05-08T09:54:09.890" v="15165" actId="20577"/>
        <pc:sldMkLst>
          <pc:docMk/>
          <pc:sldMk cId="1925514762" sldId="431"/>
        </pc:sldMkLst>
        <pc:spChg chg="mod">
          <ac:chgData name="Sâm Ngô Ngọc" userId="ae4caf3270ddc5e4" providerId="LiveId" clId="{28E1D4DC-BB3D-453C-8197-8A7FE15C8E93}" dt="2023-05-08T09:54:09.890" v="15165" actId="20577"/>
          <ac:spMkLst>
            <pc:docMk/>
            <pc:sldMk cId="1925514762" sldId="431"/>
            <ac:spMk id="2" creationId="{6D12DEAD-CDB7-29DB-04BB-1CFC91723007}"/>
          </ac:spMkLst>
        </pc:spChg>
      </pc:sldChg>
      <pc:sldChg chg="addSp delSp modSp add mod">
        <pc:chgData name="Sâm Ngô Ngọc" userId="ae4caf3270ddc5e4" providerId="LiveId" clId="{28E1D4DC-BB3D-453C-8197-8A7FE15C8E93}" dt="2023-05-08T10:46:41.817" v="15759" actId="14100"/>
        <pc:sldMkLst>
          <pc:docMk/>
          <pc:sldMk cId="1915471885" sldId="432"/>
        </pc:sldMkLst>
        <pc:spChg chg="mod">
          <ac:chgData name="Sâm Ngô Ngọc" userId="ae4caf3270ddc5e4" providerId="LiveId" clId="{28E1D4DC-BB3D-453C-8197-8A7FE15C8E93}" dt="2023-05-08T10:46:41.817" v="15759" actId="14100"/>
          <ac:spMkLst>
            <pc:docMk/>
            <pc:sldMk cId="1915471885" sldId="432"/>
            <ac:spMk id="2" creationId="{ADAB8D95-F653-528E-F739-D75E9F0A5121}"/>
          </ac:spMkLst>
        </pc:spChg>
        <pc:picChg chg="add del mod">
          <ac:chgData name="Sâm Ngô Ngọc" userId="ae4caf3270ddc5e4" providerId="LiveId" clId="{28E1D4DC-BB3D-453C-8197-8A7FE15C8E93}" dt="2023-05-08T10:46:27.198" v="15754" actId="478"/>
          <ac:picMkLst>
            <pc:docMk/>
            <pc:sldMk cId="1915471885" sldId="432"/>
            <ac:picMk id="4" creationId="{8500872F-54B9-2D70-FA55-388A4E6B4C20}"/>
          </ac:picMkLst>
        </pc:picChg>
        <pc:picChg chg="del">
          <ac:chgData name="Sâm Ngô Ngọc" userId="ae4caf3270ddc5e4" providerId="LiveId" clId="{28E1D4DC-BB3D-453C-8197-8A7FE15C8E93}" dt="2023-05-08T09:57:19.072" v="15346" actId="478"/>
          <ac:picMkLst>
            <pc:docMk/>
            <pc:sldMk cId="1915471885" sldId="432"/>
            <ac:picMk id="1026" creationId="{0042F476-EA7F-C0EF-C55E-0B02CBCDCFAF}"/>
          </ac:picMkLst>
        </pc:picChg>
      </pc:sldChg>
      <pc:sldChg chg="modSp add mod">
        <pc:chgData name="Sâm Ngô Ngọc" userId="ae4caf3270ddc5e4" providerId="LiveId" clId="{28E1D4DC-BB3D-453C-8197-8A7FE15C8E93}" dt="2023-05-08T10:49:06.180" v="15852" actId="20577"/>
        <pc:sldMkLst>
          <pc:docMk/>
          <pc:sldMk cId="3750358291" sldId="433"/>
        </pc:sldMkLst>
        <pc:spChg chg="mod">
          <ac:chgData name="Sâm Ngô Ngọc" userId="ae4caf3270ddc5e4" providerId="LiveId" clId="{28E1D4DC-BB3D-453C-8197-8A7FE15C8E93}" dt="2023-05-08T10:49:06.180" v="15852" actId="20577"/>
          <ac:spMkLst>
            <pc:docMk/>
            <pc:sldMk cId="3750358291" sldId="433"/>
            <ac:spMk id="2" creationId="{ADAB8D95-F653-528E-F739-D75E9F0A5121}"/>
          </ac:spMkLst>
        </pc:spChg>
      </pc:sldChg>
      <pc:sldChg chg="add">
        <pc:chgData name="Sâm Ngô Ngọc" userId="ae4caf3270ddc5e4" providerId="LiveId" clId="{28E1D4DC-BB3D-453C-8197-8A7FE15C8E93}" dt="2023-05-08T10:49:09.320" v="15853" actId="2890"/>
        <pc:sldMkLst>
          <pc:docMk/>
          <pc:sldMk cId="1945850682" sldId="434"/>
        </pc:sldMkLst>
      </pc:sldChg>
      <pc:sldChg chg="modSp add mod">
        <pc:chgData name="Sâm Ngô Ngọc" userId="ae4caf3270ddc5e4" providerId="LiveId" clId="{28E1D4DC-BB3D-453C-8197-8A7FE15C8E93}" dt="2023-05-08T10:57:59.141" v="16009" actId="20577"/>
        <pc:sldMkLst>
          <pc:docMk/>
          <pc:sldMk cId="841266464" sldId="435"/>
        </pc:sldMkLst>
        <pc:spChg chg="mod">
          <ac:chgData name="Sâm Ngô Ngọc" userId="ae4caf3270ddc5e4" providerId="LiveId" clId="{28E1D4DC-BB3D-453C-8197-8A7FE15C8E93}" dt="2023-05-08T10:57:59.141" v="16009" actId="20577"/>
          <ac:spMkLst>
            <pc:docMk/>
            <pc:sldMk cId="841266464" sldId="435"/>
            <ac:spMk id="2" creationId="{ADAB8D95-F653-528E-F739-D75E9F0A5121}"/>
          </ac:spMkLst>
        </pc:spChg>
      </pc:sldChg>
    </pc:docChg>
  </pc:docChgLst>
  <pc:docChgLst>
    <pc:chgData name="Sâm Ngô Ngọc" userId="ae4caf3270ddc5e4" providerId="LiveId" clId="{8842D60B-1C19-40DB-8BF8-071E5BEEC767}"/>
    <pc:docChg chg="undo custSel addSld delSld modSld modSection">
      <pc:chgData name="Sâm Ngô Ngọc" userId="ae4caf3270ddc5e4" providerId="LiveId" clId="{8842D60B-1C19-40DB-8BF8-071E5BEEC767}" dt="2023-06-12T11:46:44.628" v="5052" actId="20577"/>
      <pc:docMkLst>
        <pc:docMk/>
      </pc:docMkLst>
      <pc:sldChg chg="modSp mod">
        <pc:chgData name="Sâm Ngô Ngọc" userId="ae4caf3270ddc5e4" providerId="LiveId" clId="{8842D60B-1C19-40DB-8BF8-071E5BEEC767}" dt="2023-06-11T15:31:39.462" v="97" actId="20577"/>
        <pc:sldMkLst>
          <pc:docMk/>
          <pc:sldMk cId="251771882" sldId="257"/>
        </pc:sldMkLst>
        <pc:spChg chg="mod">
          <ac:chgData name="Sâm Ngô Ngọc" userId="ae4caf3270ddc5e4" providerId="LiveId" clId="{8842D60B-1C19-40DB-8BF8-071E5BEEC767}" dt="2023-06-11T15:31:33.850" v="78" actId="20577"/>
          <ac:spMkLst>
            <pc:docMk/>
            <pc:sldMk cId="251771882" sldId="257"/>
            <ac:spMk id="17" creationId="{E02CFFCD-0AE3-4685-A8A4-8F9DCC78C3FC}"/>
          </ac:spMkLst>
        </pc:spChg>
        <pc:spChg chg="mod">
          <ac:chgData name="Sâm Ngô Ngọc" userId="ae4caf3270ddc5e4" providerId="LiveId" clId="{8842D60B-1C19-40DB-8BF8-071E5BEEC767}" dt="2023-06-11T15:31:39.462" v="97" actId="20577"/>
          <ac:spMkLst>
            <pc:docMk/>
            <pc:sldMk cId="251771882" sldId="257"/>
            <ac:spMk id="36" creationId="{1D154696-20A3-4769-BCDF-44E06BD191E4}"/>
          </ac:spMkLst>
        </pc:spChg>
      </pc:sldChg>
      <pc:sldChg chg="modSp mod">
        <pc:chgData name="Sâm Ngô Ngọc" userId="ae4caf3270ddc5e4" providerId="LiveId" clId="{8842D60B-1C19-40DB-8BF8-071E5BEEC767}" dt="2023-06-11T15:31:22.378" v="51" actId="20577"/>
        <pc:sldMkLst>
          <pc:docMk/>
          <pc:sldMk cId="272564004" sldId="261"/>
        </pc:sldMkLst>
        <pc:spChg chg="mod">
          <ac:chgData name="Sâm Ngô Ngọc" userId="ae4caf3270ddc5e4" providerId="LiveId" clId="{8842D60B-1C19-40DB-8BF8-071E5BEEC767}" dt="2023-06-11T15:31:22.378" v="51" actId="20577"/>
          <ac:spMkLst>
            <pc:docMk/>
            <pc:sldMk cId="272564004" sldId="261"/>
            <ac:spMk id="8" creationId="{884563B1-13AE-4416-99F3-7E6EA49AC57C}"/>
          </ac:spMkLst>
        </pc:spChg>
      </pc:sldChg>
      <pc:sldChg chg="modSp mod">
        <pc:chgData name="Sâm Ngô Ngọc" userId="ae4caf3270ddc5e4" providerId="LiveId" clId="{8842D60B-1C19-40DB-8BF8-071E5BEEC767}" dt="2023-06-11T15:47:29.710" v="730" actId="20577"/>
        <pc:sldMkLst>
          <pc:docMk/>
          <pc:sldMk cId="2982654001" sldId="262"/>
        </pc:sldMkLst>
        <pc:spChg chg="mod">
          <ac:chgData name="Sâm Ngô Ngọc" userId="ae4caf3270ddc5e4" providerId="LiveId" clId="{8842D60B-1C19-40DB-8BF8-071E5BEEC767}" dt="2023-06-11T15:47:29.710" v="730" actId="20577"/>
          <ac:spMkLst>
            <pc:docMk/>
            <pc:sldMk cId="2982654001" sldId="262"/>
            <ac:spMk id="2" creationId="{6C4FB8E4-BA90-E443-1F97-F488651B5052}"/>
          </ac:spMkLst>
        </pc:spChg>
        <pc:spChg chg="mod">
          <ac:chgData name="Sâm Ngô Ngọc" userId="ae4caf3270ddc5e4" providerId="LiveId" clId="{8842D60B-1C19-40DB-8BF8-071E5BEEC767}" dt="2023-06-11T15:32:11.473" v="116" actId="20577"/>
          <ac:spMkLst>
            <pc:docMk/>
            <pc:sldMk cId="2982654001" sldId="262"/>
            <ac:spMk id="10" creationId="{23D1F212-2C64-40F3-914B-8EFD4765C29F}"/>
          </ac:spMkLst>
        </pc:spChg>
      </pc:sldChg>
      <pc:sldChg chg="modSp mod">
        <pc:chgData name="Sâm Ngô Ngọc" userId="ae4caf3270ddc5e4" providerId="LiveId" clId="{8842D60B-1C19-40DB-8BF8-071E5BEEC767}" dt="2023-06-12T07:20:51.119" v="5020"/>
        <pc:sldMkLst>
          <pc:docMk/>
          <pc:sldMk cId="4282670801" sldId="272"/>
        </pc:sldMkLst>
        <pc:spChg chg="mod">
          <ac:chgData name="Sâm Ngô Ngọc" userId="ae4caf3270ddc5e4" providerId="LiveId" clId="{8842D60B-1C19-40DB-8BF8-071E5BEEC767}" dt="2023-06-12T07:20:51.119" v="5020"/>
          <ac:spMkLst>
            <pc:docMk/>
            <pc:sldMk cId="4282670801" sldId="272"/>
            <ac:spMk id="9" creationId="{AC4EAB12-2A9A-4D25-95BE-CFD905FFCDD3}"/>
          </ac:spMkLst>
        </pc:spChg>
      </pc:sldChg>
      <pc:sldChg chg="addSp delSp modSp mod setBg">
        <pc:chgData name="Sâm Ngô Ngọc" userId="ae4caf3270ddc5e4" providerId="LiveId" clId="{8842D60B-1C19-40DB-8BF8-071E5BEEC767}" dt="2023-06-11T16:35:04.812" v="2341" actId="20577"/>
        <pc:sldMkLst>
          <pc:docMk/>
          <pc:sldMk cId="1244889510" sldId="363"/>
        </pc:sldMkLst>
        <pc:spChg chg="add del mod">
          <ac:chgData name="Sâm Ngô Ngọc" userId="ae4caf3270ddc5e4" providerId="LiveId" clId="{8842D60B-1C19-40DB-8BF8-071E5BEEC767}" dt="2023-06-11T16:35:04.812" v="2341" actId="20577"/>
          <ac:spMkLst>
            <pc:docMk/>
            <pc:sldMk cId="1244889510" sldId="363"/>
            <ac:spMk id="4" creationId="{9FBA8B49-2EDD-CA92-0FAA-E400501FB2C4}"/>
          </ac:spMkLst>
        </pc:spChg>
        <pc:spChg chg="mod">
          <ac:chgData name="Sâm Ngô Ngọc" userId="ae4caf3270ddc5e4" providerId="LiveId" clId="{8842D60B-1C19-40DB-8BF8-071E5BEEC767}" dt="2023-06-11T16:27:23.509" v="1838" actId="20577"/>
          <ac:spMkLst>
            <pc:docMk/>
            <pc:sldMk cId="1244889510" sldId="363"/>
            <ac:spMk id="10" creationId="{23D1F212-2C64-40F3-914B-8EFD4765C29F}"/>
          </ac:spMkLst>
        </pc:spChg>
        <pc:picChg chg="del">
          <ac:chgData name="Sâm Ngô Ngọc" userId="ae4caf3270ddc5e4" providerId="LiveId" clId="{8842D60B-1C19-40DB-8BF8-071E5BEEC767}" dt="2023-06-11T16:27:31.009" v="1841" actId="478"/>
          <ac:picMkLst>
            <pc:docMk/>
            <pc:sldMk cId="1244889510" sldId="363"/>
            <ac:picMk id="1026" creationId="{488A9CE5-3CBC-D834-4C44-38F961402B2F}"/>
          </ac:picMkLst>
        </pc:picChg>
      </pc:sldChg>
      <pc:sldChg chg="modSp mod">
        <pc:chgData name="Sâm Ngô Ngọc" userId="ae4caf3270ddc5e4" providerId="LiveId" clId="{8842D60B-1C19-40DB-8BF8-071E5BEEC767}" dt="2023-06-12T06:38:53.792" v="3211" actId="20577"/>
        <pc:sldMkLst>
          <pc:docMk/>
          <pc:sldMk cId="1091519241" sldId="463"/>
        </pc:sldMkLst>
        <pc:spChg chg="mod">
          <ac:chgData name="Sâm Ngô Ngọc" userId="ae4caf3270ddc5e4" providerId="LiveId" clId="{8842D60B-1C19-40DB-8BF8-071E5BEEC767}" dt="2023-06-12T06:38:53.792" v="3211" actId="20577"/>
          <ac:spMkLst>
            <pc:docMk/>
            <pc:sldMk cId="1091519241" sldId="463"/>
            <ac:spMk id="2" creationId="{6C4FB8E4-BA90-E443-1F97-F488651B5052}"/>
          </ac:spMkLst>
        </pc:spChg>
      </pc:sldChg>
      <pc:sldChg chg="del">
        <pc:chgData name="Sâm Ngô Ngọc" userId="ae4caf3270ddc5e4" providerId="LiveId" clId="{8842D60B-1C19-40DB-8BF8-071E5BEEC767}" dt="2023-06-11T15:38:46.555" v="405" actId="47"/>
        <pc:sldMkLst>
          <pc:docMk/>
          <pc:sldMk cId="3280030111" sldId="476"/>
        </pc:sldMkLst>
      </pc:sldChg>
      <pc:sldChg chg="del">
        <pc:chgData name="Sâm Ngô Ngọc" userId="ae4caf3270ddc5e4" providerId="LiveId" clId="{8842D60B-1C19-40DB-8BF8-071E5BEEC767}" dt="2023-06-11T15:38:46.555" v="405" actId="47"/>
        <pc:sldMkLst>
          <pc:docMk/>
          <pc:sldMk cId="1038608332" sldId="477"/>
        </pc:sldMkLst>
      </pc:sldChg>
      <pc:sldChg chg="del">
        <pc:chgData name="Sâm Ngô Ngọc" userId="ae4caf3270ddc5e4" providerId="LiveId" clId="{8842D60B-1C19-40DB-8BF8-071E5BEEC767}" dt="2023-06-11T15:38:46.555" v="405" actId="47"/>
        <pc:sldMkLst>
          <pc:docMk/>
          <pc:sldMk cId="1525869876" sldId="478"/>
        </pc:sldMkLst>
      </pc:sldChg>
      <pc:sldChg chg="del">
        <pc:chgData name="Sâm Ngô Ngọc" userId="ae4caf3270ddc5e4" providerId="LiveId" clId="{8842D60B-1C19-40DB-8BF8-071E5BEEC767}" dt="2023-06-11T15:38:46.555" v="405" actId="47"/>
        <pc:sldMkLst>
          <pc:docMk/>
          <pc:sldMk cId="2107727392" sldId="479"/>
        </pc:sldMkLst>
      </pc:sldChg>
      <pc:sldChg chg="del">
        <pc:chgData name="Sâm Ngô Ngọc" userId="ae4caf3270ddc5e4" providerId="LiveId" clId="{8842D60B-1C19-40DB-8BF8-071E5BEEC767}" dt="2023-06-11T16:27:41.317" v="1849" actId="47"/>
        <pc:sldMkLst>
          <pc:docMk/>
          <pc:sldMk cId="2820867117" sldId="480"/>
        </pc:sldMkLst>
      </pc:sldChg>
      <pc:sldChg chg="del">
        <pc:chgData name="Sâm Ngô Ngọc" userId="ae4caf3270ddc5e4" providerId="LiveId" clId="{8842D60B-1C19-40DB-8BF8-071E5BEEC767}" dt="2023-06-11T16:27:41.317" v="1849" actId="47"/>
        <pc:sldMkLst>
          <pc:docMk/>
          <pc:sldMk cId="1915291463" sldId="481"/>
        </pc:sldMkLst>
      </pc:sldChg>
      <pc:sldChg chg="del">
        <pc:chgData name="Sâm Ngô Ngọc" userId="ae4caf3270ddc5e4" providerId="LiveId" clId="{8842D60B-1C19-40DB-8BF8-071E5BEEC767}" dt="2023-06-11T16:27:41.317" v="1849" actId="47"/>
        <pc:sldMkLst>
          <pc:docMk/>
          <pc:sldMk cId="84683258" sldId="482"/>
        </pc:sldMkLst>
      </pc:sldChg>
      <pc:sldChg chg="del">
        <pc:chgData name="Sâm Ngô Ngọc" userId="ae4caf3270ddc5e4" providerId="LiveId" clId="{8842D60B-1C19-40DB-8BF8-071E5BEEC767}" dt="2023-06-11T16:27:41.317" v="1849" actId="47"/>
        <pc:sldMkLst>
          <pc:docMk/>
          <pc:sldMk cId="1685491121" sldId="483"/>
        </pc:sldMkLst>
      </pc:sldChg>
      <pc:sldChg chg="del">
        <pc:chgData name="Sâm Ngô Ngọc" userId="ae4caf3270ddc5e4" providerId="LiveId" clId="{8842D60B-1C19-40DB-8BF8-071E5BEEC767}" dt="2023-06-12T06:25:47.427" v="2990" actId="47"/>
        <pc:sldMkLst>
          <pc:docMk/>
          <pc:sldMk cId="2786407830" sldId="484"/>
        </pc:sldMkLst>
      </pc:sldChg>
      <pc:sldChg chg="del">
        <pc:chgData name="Sâm Ngô Ngọc" userId="ae4caf3270ddc5e4" providerId="LiveId" clId="{8842D60B-1C19-40DB-8BF8-071E5BEEC767}" dt="2023-06-12T06:38:58.968" v="3212" actId="47"/>
        <pc:sldMkLst>
          <pc:docMk/>
          <pc:sldMk cId="2335153173" sldId="485"/>
        </pc:sldMkLst>
      </pc:sldChg>
      <pc:sldChg chg="del">
        <pc:chgData name="Sâm Ngô Ngọc" userId="ae4caf3270ddc5e4" providerId="LiveId" clId="{8842D60B-1C19-40DB-8BF8-071E5BEEC767}" dt="2023-06-12T06:39:00.324" v="3213" actId="47"/>
        <pc:sldMkLst>
          <pc:docMk/>
          <pc:sldMk cId="2098845435" sldId="486"/>
        </pc:sldMkLst>
      </pc:sldChg>
      <pc:sldChg chg="del">
        <pc:chgData name="Sâm Ngô Ngọc" userId="ae4caf3270ddc5e4" providerId="LiveId" clId="{8842D60B-1C19-40DB-8BF8-071E5BEEC767}" dt="2023-06-12T06:39:01.560" v="3214" actId="47"/>
        <pc:sldMkLst>
          <pc:docMk/>
          <pc:sldMk cId="1870427940" sldId="487"/>
        </pc:sldMkLst>
      </pc:sldChg>
      <pc:sldChg chg="modSp add mod">
        <pc:chgData name="Sâm Ngô Ngọc" userId="ae4caf3270ddc5e4" providerId="LiveId" clId="{8842D60B-1C19-40DB-8BF8-071E5BEEC767}" dt="2023-06-11T16:09:16.588" v="1249" actId="20577"/>
        <pc:sldMkLst>
          <pc:docMk/>
          <pc:sldMk cId="1558190864" sldId="488"/>
        </pc:sldMkLst>
        <pc:spChg chg="mod">
          <ac:chgData name="Sâm Ngô Ngọc" userId="ae4caf3270ddc5e4" providerId="LiveId" clId="{8842D60B-1C19-40DB-8BF8-071E5BEEC767}" dt="2023-06-11T16:09:16.588" v="1249" actId="20577"/>
          <ac:spMkLst>
            <pc:docMk/>
            <pc:sldMk cId="1558190864" sldId="488"/>
            <ac:spMk id="2" creationId="{6C4FB8E4-BA90-E443-1F97-F488651B5052}"/>
          </ac:spMkLst>
        </pc:spChg>
      </pc:sldChg>
      <pc:sldChg chg="addSp delSp modSp add mod">
        <pc:chgData name="Sâm Ngô Ngọc" userId="ae4caf3270ddc5e4" providerId="LiveId" clId="{8842D60B-1C19-40DB-8BF8-071E5BEEC767}" dt="2023-06-11T16:19:27.781" v="1626" actId="20577"/>
        <pc:sldMkLst>
          <pc:docMk/>
          <pc:sldMk cId="1732613633" sldId="489"/>
        </pc:sldMkLst>
        <pc:spChg chg="mod">
          <ac:chgData name="Sâm Ngô Ngọc" userId="ae4caf3270ddc5e4" providerId="LiveId" clId="{8842D60B-1C19-40DB-8BF8-071E5BEEC767}" dt="2023-06-11T16:19:27.781" v="1626" actId="20577"/>
          <ac:spMkLst>
            <pc:docMk/>
            <pc:sldMk cId="1732613633" sldId="489"/>
            <ac:spMk id="2" creationId="{6C4FB8E4-BA90-E443-1F97-F488651B5052}"/>
          </ac:spMkLst>
        </pc:spChg>
        <pc:picChg chg="add del">
          <ac:chgData name="Sâm Ngô Ngọc" userId="ae4caf3270ddc5e4" providerId="LiveId" clId="{8842D60B-1C19-40DB-8BF8-071E5BEEC767}" dt="2023-06-11T16:14:08.517" v="1252" actId="478"/>
          <ac:picMkLst>
            <pc:docMk/>
            <pc:sldMk cId="1732613633" sldId="489"/>
            <ac:picMk id="4" creationId="{CE434A4A-1ED6-DBCE-8A03-1B29ECCBA9B5}"/>
          </ac:picMkLst>
        </pc:picChg>
      </pc:sldChg>
      <pc:sldChg chg="modSp add mod">
        <pc:chgData name="Sâm Ngô Ngọc" userId="ae4caf3270ddc5e4" providerId="LiveId" clId="{8842D60B-1C19-40DB-8BF8-071E5BEEC767}" dt="2023-06-11T16:29:58.291" v="2092" actId="20577"/>
        <pc:sldMkLst>
          <pc:docMk/>
          <pc:sldMk cId="710512973" sldId="490"/>
        </pc:sldMkLst>
        <pc:spChg chg="mod">
          <ac:chgData name="Sâm Ngô Ngọc" userId="ae4caf3270ddc5e4" providerId="LiveId" clId="{8842D60B-1C19-40DB-8BF8-071E5BEEC767}" dt="2023-06-11T16:29:58.291" v="2092" actId="20577"/>
          <ac:spMkLst>
            <pc:docMk/>
            <pc:sldMk cId="710512973" sldId="490"/>
            <ac:spMk id="2" creationId="{6C4FB8E4-BA90-E443-1F97-F488651B5052}"/>
          </ac:spMkLst>
        </pc:spChg>
      </pc:sldChg>
      <pc:sldChg chg="modSp add">
        <pc:chgData name="Sâm Ngô Ngọc" userId="ae4caf3270ddc5e4" providerId="LiveId" clId="{8842D60B-1C19-40DB-8BF8-071E5BEEC767}" dt="2023-06-11T16:34:58.186" v="2337" actId="20577"/>
        <pc:sldMkLst>
          <pc:docMk/>
          <pc:sldMk cId="2081460400" sldId="491"/>
        </pc:sldMkLst>
        <pc:spChg chg="mod">
          <ac:chgData name="Sâm Ngô Ngọc" userId="ae4caf3270ddc5e4" providerId="LiveId" clId="{8842D60B-1C19-40DB-8BF8-071E5BEEC767}" dt="2023-06-11T16:34:58.186" v="2337" actId="20577"/>
          <ac:spMkLst>
            <pc:docMk/>
            <pc:sldMk cId="2081460400" sldId="491"/>
            <ac:spMk id="4" creationId="{9FBA8B49-2EDD-CA92-0FAA-E400501FB2C4}"/>
          </ac:spMkLst>
        </pc:spChg>
      </pc:sldChg>
      <pc:sldChg chg="modSp add">
        <pc:chgData name="Sâm Ngô Ngọc" userId="ae4caf3270ddc5e4" providerId="LiveId" clId="{8842D60B-1C19-40DB-8BF8-071E5BEEC767}" dt="2023-06-11T16:35:10.698" v="2343" actId="20577"/>
        <pc:sldMkLst>
          <pc:docMk/>
          <pc:sldMk cId="2903814547" sldId="492"/>
        </pc:sldMkLst>
        <pc:spChg chg="mod">
          <ac:chgData name="Sâm Ngô Ngọc" userId="ae4caf3270ddc5e4" providerId="LiveId" clId="{8842D60B-1C19-40DB-8BF8-071E5BEEC767}" dt="2023-06-11T16:35:10.698" v="2343" actId="20577"/>
          <ac:spMkLst>
            <pc:docMk/>
            <pc:sldMk cId="2903814547" sldId="492"/>
            <ac:spMk id="4" creationId="{9FBA8B49-2EDD-CA92-0FAA-E400501FB2C4}"/>
          </ac:spMkLst>
        </pc:spChg>
      </pc:sldChg>
      <pc:sldChg chg="modSp add">
        <pc:chgData name="Sâm Ngô Ngọc" userId="ae4caf3270ddc5e4" providerId="LiveId" clId="{8842D60B-1C19-40DB-8BF8-071E5BEEC767}" dt="2023-06-11T16:37:39.456" v="2582" actId="20577"/>
        <pc:sldMkLst>
          <pc:docMk/>
          <pc:sldMk cId="3624037561" sldId="493"/>
        </pc:sldMkLst>
        <pc:spChg chg="mod">
          <ac:chgData name="Sâm Ngô Ngọc" userId="ae4caf3270ddc5e4" providerId="LiveId" clId="{8842D60B-1C19-40DB-8BF8-071E5BEEC767}" dt="2023-06-11T16:37:39.456" v="2582" actId="20577"/>
          <ac:spMkLst>
            <pc:docMk/>
            <pc:sldMk cId="3624037561" sldId="493"/>
            <ac:spMk id="4" creationId="{9FBA8B49-2EDD-CA92-0FAA-E400501FB2C4}"/>
          </ac:spMkLst>
        </pc:spChg>
      </pc:sldChg>
      <pc:sldChg chg="modSp add mod">
        <pc:chgData name="Sâm Ngô Ngọc" userId="ae4caf3270ddc5e4" providerId="LiveId" clId="{8842D60B-1C19-40DB-8BF8-071E5BEEC767}" dt="2023-06-11T16:39:29.790" v="2989" actId="20577"/>
        <pc:sldMkLst>
          <pc:docMk/>
          <pc:sldMk cId="1654557553" sldId="494"/>
        </pc:sldMkLst>
        <pc:spChg chg="mod">
          <ac:chgData name="Sâm Ngô Ngọc" userId="ae4caf3270ddc5e4" providerId="LiveId" clId="{8842D60B-1C19-40DB-8BF8-071E5BEEC767}" dt="2023-06-11T16:39:29.790" v="2989" actId="20577"/>
          <ac:spMkLst>
            <pc:docMk/>
            <pc:sldMk cId="1654557553" sldId="494"/>
            <ac:spMk id="4" creationId="{9FBA8B49-2EDD-CA92-0FAA-E400501FB2C4}"/>
          </ac:spMkLst>
        </pc:spChg>
      </pc:sldChg>
      <pc:sldChg chg="modSp add mod">
        <pc:chgData name="Sâm Ngô Ngọc" userId="ae4caf3270ddc5e4" providerId="LiveId" clId="{8842D60B-1C19-40DB-8BF8-071E5BEEC767}" dt="2023-06-12T11:46:44.628" v="5052" actId="20577"/>
        <pc:sldMkLst>
          <pc:docMk/>
          <pc:sldMk cId="3202896774" sldId="495"/>
        </pc:sldMkLst>
        <pc:spChg chg="mod">
          <ac:chgData name="Sâm Ngô Ngọc" userId="ae4caf3270ddc5e4" providerId="LiveId" clId="{8842D60B-1C19-40DB-8BF8-071E5BEEC767}" dt="2023-06-12T11:46:44.628" v="5052" actId="20577"/>
          <ac:spMkLst>
            <pc:docMk/>
            <pc:sldMk cId="3202896774" sldId="495"/>
            <ac:spMk id="2" creationId="{6C4FB8E4-BA90-E443-1F97-F488651B5052}"/>
          </ac:spMkLst>
        </pc:spChg>
      </pc:sldChg>
      <pc:sldChg chg="modSp add mod">
        <pc:chgData name="Sâm Ngô Ngọc" userId="ae4caf3270ddc5e4" providerId="LiveId" clId="{8842D60B-1C19-40DB-8BF8-071E5BEEC767}" dt="2023-06-12T06:48:28.319" v="3523" actId="20577"/>
        <pc:sldMkLst>
          <pc:docMk/>
          <pc:sldMk cId="1951459051" sldId="496"/>
        </pc:sldMkLst>
        <pc:spChg chg="mod">
          <ac:chgData name="Sâm Ngô Ngọc" userId="ae4caf3270ddc5e4" providerId="LiveId" clId="{8842D60B-1C19-40DB-8BF8-071E5BEEC767}" dt="2023-06-12T06:48:28.319" v="3523" actId="20577"/>
          <ac:spMkLst>
            <pc:docMk/>
            <pc:sldMk cId="1951459051" sldId="496"/>
            <ac:spMk id="2" creationId="{6C4FB8E4-BA90-E443-1F97-F488651B5052}"/>
          </ac:spMkLst>
        </pc:spChg>
      </pc:sldChg>
      <pc:sldChg chg="modSp add mod">
        <pc:chgData name="Sâm Ngô Ngọc" userId="ae4caf3270ddc5e4" providerId="LiveId" clId="{8842D60B-1C19-40DB-8BF8-071E5BEEC767}" dt="2023-06-12T06:51:28.315" v="3696" actId="20577"/>
        <pc:sldMkLst>
          <pc:docMk/>
          <pc:sldMk cId="1032908463" sldId="497"/>
        </pc:sldMkLst>
        <pc:spChg chg="mod">
          <ac:chgData name="Sâm Ngô Ngọc" userId="ae4caf3270ddc5e4" providerId="LiveId" clId="{8842D60B-1C19-40DB-8BF8-071E5BEEC767}" dt="2023-06-12T06:51:28.315" v="3696" actId="20577"/>
          <ac:spMkLst>
            <pc:docMk/>
            <pc:sldMk cId="1032908463" sldId="497"/>
            <ac:spMk id="2" creationId="{6C4FB8E4-BA90-E443-1F97-F488651B5052}"/>
          </ac:spMkLst>
        </pc:spChg>
      </pc:sldChg>
      <pc:sldChg chg="modSp add mod">
        <pc:chgData name="Sâm Ngô Ngọc" userId="ae4caf3270ddc5e4" providerId="LiveId" clId="{8842D60B-1C19-40DB-8BF8-071E5BEEC767}" dt="2023-06-12T06:52:58.841" v="3819" actId="20577"/>
        <pc:sldMkLst>
          <pc:docMk/>
          <pc:sldMk cId="490432509" sldId="498"/>
        </pc:sldMkLst>
        <pc:spChg chg="mod">
          <ac:chgData name="Sâm Ngô Ngọc" userId="ae4caf3270ddc5e4" providerId="LiveId" clId="{8842D60B-1C19-40DB-8BF8-071E5BEEC767}" dt="2023-06-12T06:52:58.841" v="3819" actId="20577"/>
          <ac:spMkLst>
            <pc:docMk/>
            <pc:sldMk cId="490432509" sldId="498"/>
            <ac:spMk id="2" creationId="{6C4FB8E4-BA90-E443-1F97-F488651B5052}"/>
          </ac:spMkLst>
        </pc:spChg>
      </pc:sldChg>
      <pc:sldChg chg="modSp add mod">
        <pc:chgData name="Sâm Ngô Ngọc" userId="ae4caf3270ddc5e4" providerId="LiveId" clId="{8842D60B-1C19-40DB-8BF8-071E5BEEC767}" dt="2023-06-12T07:15:29.880" v="4825" actId="20577"/>
        <pc:sldMkLst>
          <pc:docMk/>
          <pc:sldMk cId="4058433955" sldId="499"/>
        </pc:sldMkLst>
        <pc:spChg chg="mod">
          <ac:chgData name="Sâm Ngô Ngọc" userId="ae4caf3270ddc5e4" providerId="LiveId" clId="{8842D60B-1C19-40DB-8BF8-071E5BEEC767}" dt="2023-06-12T07:15:29.880" v="4825" actId="20577"/>
          <ac:spMkLst>
            <pc:docMk/>
            <pc:sldMk cId="4058433955" sldId="499"/>
            <ac:spMk id="2" creationId="{6C4FB8E4-BA90-E443-1F97-F488651B5052}"/>
          </ac:spMkLst>
        </pc:spChg>
      </pc:sldChg>
      <pc:sldChg chg="modSp add mod setBg">
        <pc:chgData name="Sâm Ngô Ngọc" userId="ae4caf3270ddc5e4" providerId="LiveId" clId="{8842D60B-1C19-40DB-8BF8-071E5BEEC767}" dt="2023-06-12T07:20:11.486" v="5019" actId="20577"/>
        <pc:sldMkLst>
          <pc:docMk/>
          <pc:sldMk cId="3499461970" sldId="500"/>
        </pc:sldMkLst>
        <pc:spChg chg="mod">
          <ac:chgData name="Sâm Ngô Ngọc" userId="ae4caf3270ddc5e4" providerId="LiveId" clId="{8842D60B-1C19-40DB-8BF8-071E5BEEC767}" dt="2023-06-12T07:20:11.486" v="5019" actId="20577"/>
          <ac:spMkLst>
            <pc:docMk/>
            <pc:sldMk cId="3499461970" sldId="500"/>
            <ac:spMk id="2" creationId="{6C4FB8E4-BA90-E443-1F97-F488651B5052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45F4AC-6F9C-4217-9AAA-124DE7A1E3D5}" type="datetimeFigureOut">
              <a:rPr lang="en-US" smtClean="0"/>
              <a:t>6/26/2023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CBDE96-1EAB-4D70-B9A6-5FD9BE374F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2598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CBDE96-1EAB-4D70-B9A6-5FD9BE374FA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2274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êu đề Bản chiế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97B72A81-67CA-4B01-A61E-86399C7CA7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Tiêu đề phụ 2">
            <a:extLst>
              <a:ext uri="{FF2B5EF4-FFF2-40B4-BE49-F238E27FC236}">
                <a16:creationId xmlns:a16="http://schemas.microsoft.com/office/drawing/2014/main" id="{2589C8B8-4191-46AD-BB39-759D3535BF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vi-VN"/>
              <a:t>Bấm để chỉnh sửa kiểu tiêu đề phụ của Bản cái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C8D83AD0-7CDC-4DCB-BFD3-94BE83A86D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6B2AD-D9C5-4DC3-B93D-436A2F07DFD0}" type="datetimeFigureOut">
              <a:rPr lang="vi-VN" smtClean="0"/>
              <a:t>26/06/2023</a:t>
            </a:fld>
            <a:endParaRPr lang="vi-VN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9D8549DB-E50B-4082-9840-DA781E3AB7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75D73204-3980-43E6-BC6A-84E9810238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7C5EF-4592-43B0-8916-DD37F3CB167F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7151453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êu đề và Văn bản Dọ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44A6AF75-2CAC-410E-9893-6EB360F85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Văn bản Dọc 2">
            <a:extLst>
              <a:ext uri="{FF2B5EF4-FFF2-40B4-BE49-F238E27FC236}">
                <a16:creationId xmlns:a16="http://schemas.microsoft.com/office/drawing/2014/main" id="{9836C93D-D35C-49E1-BDDA-BD601BD1F0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769DAD4F-8514-4539-B543-2FE096252E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6B2AD-D9C5-4DC3-B93D-436A2F07DFD0}" type="datetimeFigureOut">
              <a:rPr lang="vi-VN" smtClean="0"/>
              <a:t>26/06/2023</a:t>
            </a:fld>
            <a:endParaRPr lang="vi-VN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76435726-A2E6-48A7-BFCA-A06E8BDECB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59DC23D6-93D6-4AB2-9C94-07D6A46F4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7C5EF-4592-43B0-8916-DD37F3CB167F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9338518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êu đề Dọc và Văn bả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Dọc 1">
            <a:extLst>
              <a:ext uri="{FF2B5EF4-FFF2-40B4-BE49-F238E27FC236}">
                <a16:creationId xmlns:a16="http://schemas.microsoft.com/office/drawing/2014/main" id="{6AB2C95C-850D-441F-B276-E66A521F2E5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Văn bản Dọc 2">
            <a:extLst>
              <a:ext uri="{FF2B5EF4-FFF2-40B4-BE49-F238E27FC236}">
                <a16:creationId xmlns:a16="http://schemas.microsoft.com/office/drawing/2014/main" id="{AE02FC67-0506-494F-90DD-C040944311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C9224F1C-C6D7-4976-96C0-512131BC89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6B2AD-D9C5-4DC3-B93D-436A2F07DFD0}" type="datetimeFigureOut">
              <a:rPr lang="vi-VN" smtClean="0"/>
              <a:t>26/06/2023</a:t>
            </a:fld>
            <a:endParaRPr lang="vi-VN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7B26A29B-98F6-47B7-B661-777A6C6187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837ABE74-632D-4A7B-92CF-AD2C4AC1E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7C5EF-4592-43B0-8916-DD37F3CB167F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8924515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êu đề và Nộ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518CE970-7170-47DB-BF4A-D8CFDF6B0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0F85198A-686A-4729-A137-FEB5DA6333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D9DB373F-92A1-47FC-9B76-C057C0C686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6B2AD-D9C5-4DC3-B93D-436A2F07DFD0}" type="datetimeFigureOut">
              <a:rPr lang="vi-VN" smtClean="0"/>
              <a:t>26/06/2023</a:t>
            </a:fld>
            <a:endParaRPr lang="vi-VN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07F585DC-5FCC-4861-9F26-7CEB04792B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547CAC6B-D518-49C7-9BCF-10C1362D62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7C5EF-4592-43B0-8916-DD37F3CB167F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6687856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Đầu trang của Phầ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E277CD13-8B3A-4072-8D70-8B5EE0F7FD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1631D2E9-B2C7-4B50-9635-7D25846018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E8F7FC4D-D0C9-43BD-B6D9-F07ED4E1D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6B2AD-D9C5-4DC3-B93D-436A2F07DFD0}" type="datetimeFigureOut">
              <a:rPr lang="vi-VN" smtClean="0"/>
              <a:t>26/06/2023</a:t>
            </a:fld>
            <a:endParaRPr lang="vi-VN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138741FC-41B2-4B3C-ABD7-69DAF08708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EC1C7FF3-3E05-4CBB-9920-9AD41C443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7C5EF-4592-43B0-8916-DD37F3CB167F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6457801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Hai Nộ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D6B8C77F-F2A9-4F7E-9DF5-7CF4966ED0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E7208CDC-8E60-4752-A91F-DAEF0BFC02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4" name="Chỗ dành sẵn cho Nội dung 3">
            <a:extLst>
              <a:ext uri="{FF2B5EF4-FFF2-40B4-BE49-F238E27FC236}">
                <a16:creationId xmlns:a16="http://schemas.microsoft.com/office/drawing/2014/main" id="{A0A0D313-F3A3-4777-A92C-1DD3C0CACD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5" name="Chỗ dành sẵn cho Ngày tháng 4">
            <a:extLst>
              <a:ext uri="{FF2B5EF4-FFF2-40B4-BE49-F238E27FC236}">
                <a16:creationId xmlns:a16="http://schemas.microsoft.com/office/drawing/2014/main" id="{16A21D21-7878-4A92-94D4-632390DDC9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6B2AD-D9C5-4DC3-B93D-436A2F07DFD0}" type="datetimeFigureOut">
              <a:rPr lang="vi-VN" smtClean="0"/>
              <a:t>26/06/2023</a:t>
            </a:fld>
            <a:endParaRPr lang="vi-VN"/>
          </a:p>
        </p:txBody>
      </p:sp>
      <p:sp>
        <p:nvSpPr>
          <p:cNvPr id="6" name="Chỗ dành sẵn cho Chân trang 5">
            <a:extLst>
              <a:ext uri="{FF2B5EF4-FFF2-40B4-BE49-F238E27FC236}">
                <a16:creationId xmlns:a16="http://schemas.microsoft.com/office/drawing/2014/main" id="{8029DC40-5DD7-4337-A96A-D70EA0FB3A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Chỗ dành sẵn cho Số hiệu Bản chiếu 6">
            <a:extLst>
              <a:ext uri="{FF2B5EF4-FFF2-40B4-BE49-F238E27FC236}">
                <a16:creationId xmlns:a16="http://schemas.microsoft.com/office/drawing/2014/main" id="{F59DD491-C3C0-4229-8AA6-656105E322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7C5EF-4592-43B0-8916-DD37F3CB167F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9252256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hép so sán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D64C30CD-D2D1-4176-A36D-6D00DE58BF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E0C29567-9575-4016-809E-DAA627BC75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4" name="Chỗ dành sẵn cho Nội dung 3">
            <a:extLst>
              <a:ext uri="{FF2B5EF4-FFF2-40B4-BE49-F238E27FC236}">
                <a16:creationId xmlns:a16="http://schemas.microsoft.com/office/drawing/2014/main" id="{5BE03B62-37F2-4EC0-90F1-4C81617827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5" name="Chỗ dành sẵn cho Văn bản 4">
            <a:extLst>
              <a:ext uri="{FF2B5EF4-FFF2-40B4-BE49-F238E27FC236}">
                <a16:creationId xmlns:a16="http://schemas.microsoft.com/office/drawing/2014/main" id="{15E6F8F3-9A0C-434D-BF35-6041945A517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6" name="Chỗ dành sẵn cho Nội dung 5">
            <a:extLst>
              <a:ext uri="{FF2B5EF4-FFF2-40B4-BE49-F238E27FC236}">
                <a16:creationId xmlns:a16="http://schemas.microsoft.com/office/drawing/2014/main" id="{B1B59277-D49C-453D-BFDA-2700A58A44D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7" name="Chỗ dành sẵn cho Ngày tháng 6">
            <a:extLst>
              <a:ext uri="{FF2B5EF4-FFF2-40B4-BE49-F238E27FC236}">
                <a16:creationId xmlns:a16="http://schemas.microsoft.com/office/drawing/2014/main" id="{D6FCA904-40DD-4716-BDF6-ABCC1350F4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6B2AD-D9C5-4DC3-B93D-436A2F07DFD0}" type="datetimeFigureOut">
              <a:rPr lang="vi-VN" smtClean="0"/>
              <a:t>26/06/2023</a:t>
            </a:fld>
            <a:endParaRPr lang="vi-VN"/>
          </a:p>
        </p:txBody>
      </p:sp>
      <p:sp>
        <p:nvSpPr>
          <p:cNvPr id="8" name="Chỗ dành sẵn cho Chân trang 7">
            <a:extLst>
              <a:ext uri="{FF2B5EF4-FFF2-40B4-BE49-F238E27FC236}">
                <a16:creationId xmlns:a16="http://schemas.microsoft.com/office/drawing/2014/main" id="{5711E025-A8C6-4E36-956D-AD856633F2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9" name="Chỗ dành sẵn cho Số hiệu Bản chiếu 8">
            <a:extLst>
              <a:ext uri="{FF2B5EF4-FFF2-40B4-BE49-F238E27FC236}">
                <a16:creationId xmlns:a16="http://schemas.microsoft.com/office/drawing/2014/main" id="{AD4D66C4-4435-44FB-8F44-E000EFE11E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7C5EF-4592-43B0-8916-DD37F3CB167F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1711410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hỉ Tiêu đê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4ED72263-5B54-4AE3-B1F0-02A5D37AE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Ngày tháng 2">
            <a:extLst>
              <a:ext uri="{FF2B5EF4-FFF2-40B4-BE49-F238E27FC236}">
                <a16:creationId xmlns:a16="http://schemas.microsoft.com/office/drawing/2014/main" id="{7B3FAD3F-CF3D-4C40-AFDE-9797E810F1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6B2AD-D9C5-4DC3-B93D-436A2F07DFD0}" type="datetimeFigureOut">
              <a:rPr lang="vi-VN" smtClean="0"/>
              <a:t>26/06/2023</a:t>
            </a:fld>
            <a:endParaRPr lang="vi-VN"/>
          </a:p>
        </p:txBody>
      </p:sp>
      <p:sp>
        <p:nvSpPr>
          <p:cNvPr id="4" name="Chỗ dành sẵn cho Chân trang 3">
            <a:extLst>
              <a:ext uri="{FF2B5EF4-FFF2-40B4-BE49-F238E27FC236}">
                <a16:creationId xmlns:a16="http://schemas.microsoft.com/office/drawing/2014/main" id="{ECBE37F3-F4F4-4D5A-BE57-AE0F9D71F6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5" name="Chỗ dành sẵn cho Số hiệu Bản chiếu 4">
            <a:extLst>
              <a:ext uri="{FF2B5EF4-FFF2-40B4-BE49-F238E27FC236}">
                <a16:creationId xmlns:a16="http://schemas.microsoft.com/office/drawing/2014/main" id="{9396898A-53A0-4BCF-B514-18200E5B0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7C5EF-4592-43B0-8916-DD37F3CB167F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9851568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rố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Ngày tháng 1">
            <a:extLst>
              <a:ext uri="{FF2B5EF4-FFF2-40B4-BE49-F238E27FC236}">
                <a16:creationId xmlns:a16="http://schemas.microsoft.com/office/drawing/2014/main" id="{16452443-55DB-40D7-9E80-9F02ED353F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6B2AD-D9C5-4DC3-B93D-436A2F07DFD0}" type="datetimeFigureOut">
              <a:rPr lang="vi-VN" smtClean="0"/>
              <a:t>26/06/2023</a:t>
            </a:fld>
            <a:endParaRPr lang="vi-VN"/>
          </a:p>
        </p:txBody>
      </p:sp>
      <p:sp>
        <p:nvSpPr>
          <p:cNvPr id="3" name="Chỗ dành sẵn cho Chân trang 2">
            <a:extLst>
              <a:ext uri="{FF2B5EF4-FFF2-40B4-BE49-F238E27FC236}">
                <a16:creationId xmlns:a16="http://schemas.microsoft.com/office/drawing/2014/main" id="{26423195-4558-4929-88D9-9ED007A5F3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7A6DE851-4484-4C47-8FCA-43EFF643AB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7C5EF-4592-43B0-8916-DD37F3CB167F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5769028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Nội dung với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BD77A8CD-3E22-45C4-842D-C30DBAFB2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DA0E800E-D183-4F91-83A3-1FD495E364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4" name="Chỗ dành sẵn cho Văn bản 3">
            <a:extLst>
              <a:ext uri="{FF2B5EF4-FFF2-40B4-BE49-F238E27FC236}">
                <a16:creationId xmlns:a16="http://schemas.microsoft.com/office/drawing/2014/main" id="{A36D8EBC-97EF-4B6D-AC51-3D16842E5A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5" name="Chỗ dành sẵn cho Ngày tháng 4">
            <a:extLst>
              <a:ext uri="{FF2B5EF4-FFF2-40B4-BE49-F238E27FC236}">
                <a16:creationId xmlns:a16="http://schemas.microsoft.com/office/drawing/2014/main" id="{CBE3F225-381A-4D97-9D97-B71E8C14F3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6B2AD-D9C5-4DC3-B93D-436A2F07DFD0}" type="datetimeFigureOut">
              <a:rPr lang="vi-VN" smtClean="0"/>
              <a:t>26/06/2023</a:t>
            </a:fld>
            <a:endParaRPr lang="vi-VN"/>
          </a:p>
        </p:txBody>
      </p:sp>
      <p:sp>
        <p:nvSpPr>
          <p:cNvPr id="6" name="Chỗ dành sẵn cho Chân trang 5">
            <a:extLst>
              <a:ext uri="{FF2B5EF4-FFF2-40B4-BE49-F238E27FC236}">
                <a16:creationId xmlns:a16="http://schemas.microsoft.com/office/drawing/2014/main" id="{13015452-A523-44A8-B87F-33645F6CB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Chỗ dành sẵn cho Số hiệu Bản chiếu 6">
            <a:extLst>
              <a:ext uri="{FF2B5EF4-FFF2-40B4-BE49-F238E27FC236}">
                <a16:creationId xmlns:a16="http://schemas.microsoft.com/office/drawing/2014/main" id="{D5B94A4A-A2DA-4B36-82DE-18F88BD7D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7C5EF-4592-43B0-8916-DD37F3CB167F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3526829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̉nh với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62FDD5C2-5A8B-4BE8-A9A3-36B6E8E812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Hình ảnh 2">
            <a:extLst>
              <a:ext uri="{FF2B5EF4-FFF2-40B4-BE49-F238E27FC236}">
                <a16:creationId xmlns:a16="http://schemas.microsoft.com/office/drawing/2014/main" id="{965B702D-C555-422F-9FEB-11995EB2FC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vi-VN"/>
          </a:p>
        </p:txBody>
      </p:sp>
      <p:sp>
        <p:nvSpPr>
          <p:cNvPr id="4" name="Chỗ dành sẵn cho Văn bản 3">
            <a:extLst>
              <a:ext uri="{FF2B5EF4-FFF2-40B4-BE49-F238E27FC236}">
                <a16:creationId xmlns:a16="http://schemas.microsoft.com/office/drawing/2014/main" id="{A4F98D0E-2877-46F3-9F76-14A4FD5BC8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5" name="Chỗ dành sẵn cho Ngày tháng 4">
            <a:extLst>
              <a:ext uri="{FF2B5EF4-FFF2-40B4-BE49-F238E27FC236}">
                <a16:creationId xmlns:a16="http://schemas.microsoft.com/office/drawing/2014/main" id="{189A888F-50A7-429A-B64C-CCD61E170B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6B2AD-D9C5-4DC3-B93D-436A2F07DFD0}" type="datetimeFigureOut">
              <a:rPr lang="vi-VN" smtClean="0"/>
              <a:t>26/06/2023</a:t>
            </a:fld>
            <a:endParaRPr lang="vi-VN"/>
          </a:p>
        </p:txBody>
      </p:sp>
      <p:sp>
        <p:nvSpPr>
          <p:cNvPr id="6" name="Chỗ dành sẵn cho Chân trang 5">
            <a:extLst>
              <a:ext uri="{FF2B5EF4-FFF2-40B4-BE49-F238E27FC236}">
                <a16:creationId xmlns:a16="http://schemas.microsoft.com/office/drawing/2014/main" id="{A506BC1D-6352-45B2-9271-EF531DD6F2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Chỗ dành sẵn cho Số hiệu Bản chiếu 6">
            <a:extLst>
              <a:ext uri="{FF2B5EF4-FFF2-40B4-BE49-F238E27FC236}">
                <a16:creationId xmlns:a16="http://schemas.microsoft.com/office/drawing/2014/main" id="{B5DAEFB2-D409-49CE-B0F6-78DC880B52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7C5EF-4592-43B0-8916-DD37F3CB167F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6035221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Tiêu đề 1">
            <a:extLst>
              <a:ext uri="{FF2B5EF4-FFF2-40B4-BE49-F238E27FC236}">
                <a16:creationId xmlns:a16="http://schemas.microsoft.com/office/drawing/2014/main" id="{CDFDA5E4-86B2-484B-9296-C7740B61E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07AAB59E-2700-439B-9590-DA6D21749A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3525EB44-DF20-42C7-BA4C-E0930F8020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46B2AD-D9C5-4DC3-B93D-436A2F07DFD0}" type="datetimeFigureOut">
              <a:rPr lang="vi-VN" smtClean="0"/>
              <a:t>26/06/2023</a:t>
            </a:fld>
            <a:endParaRPr lang="vi-VN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7FA287E9-5131-4558-AAD2-5D5BD01E57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vi-VN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13809487-0581-4416-B352-7A7BB27DD0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7C5EF-4592-43B0-8916-DD37F3CB167F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8686026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vi-V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cis01.central.ucv.ro/site/Vol2-IntegralCalculus.pdf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AC61589-7609-4FBF-9071-4462BBD77F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814" cy="692327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6" name="Đồ họa 4">
            <a:extLst>
              <a:ext uri="{FF2B5EF4-FFF2-40B4-BE49-F238E27FC236}">
                <a16:creationId xmlns:a16="http://schemas.microsoft.com/office/drawing/2014/main" id="{E98D8B4E-59F3-43E3-B7E2-413EE54CF6C9}"/>
              </a:ext>
            </a:extLst>
          </p:cNvPr>
          <p:cNvSpPr/>
          <p:nvPr/>
        </p:nvSpPr>
        <p:spPr>
          <a:xfrm>
            <a:off x="10612879" y="398462"/>
            <a:ext cx="1137962" cy="248089"/>
          </a:xfrm>
          <a:custGeom>
            <a:avLst/>
            <a:gdLst>
              <a:gd name="connsiteX0" fmla="*/ 0 w 2032539"/>
              <a:gd name="connsiteY0" fmla="*/ 0 h 446341"/>
              <a:gd name="connsiteX1" fmla="*/ 2032540 w 2032539"/>
              <a:gd name="connsiteY1" fmla="*/ 0 h 446341"/>
              <a:gd name="connsiteX2" fmla="*/ 2032540 w 2032539"/>
              <a:gd name="connsiteY2" fmla="*/ 446342 h 446341"/>
              <a:gd name="connsiteX3" fmla="*/ 0 w 2032539"/>
              <a:gd name="connsiteY3" fmla="*/ 446342 h 44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32539" h="446341">
                <a:moveTo>
                  <a:pt x="0" y="0"/>
                </a:moveTo>
                <a:lnTo>
                  <a:pt x="2032540" y="0"/>
                </a:lnTo>
                <a:lnTo>
                  <a:pt x="2032540" y="446342"/>
                </a:lnTo>
                <a:lnTo>
                  <a:pt x="0" y="446342"/>
                </a:lnTo>
                <a:close/>
              </a:path>
            </a:pathLst>
          </a:custGeom>
          <a:solidFill>
            <a:srgbClr val="FFCB6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 dirty="0"/>
          </a:p>
        </p:txBody>
      </p:sp>
      <p:sp>
        <p:nvSpPr>
          <p:cNvPr id="7" name="Đồ họa 4">
            <a:extLst>
              <a:ext uri="{FF2B5EF4-FFF2-40B4-BE49-F238E27FC236}">
                <a16:creationId xmlns:a16="http://schemas.microsoft.com/office/drawing/2014/main" id="{0BBDD742-C116-4590-85DD-9C981A07BB48}"/>
              </a:ext>
            </a:extLst>
          </p:cNvPr>
          <p:cNvSpPr txBox="1"/>
          <p:nvPr/>
        </p:nvSpPr>
        <p:spPr>
          <a:xfrm>
            <a:off x="10339876" y="382421"/>
            <a:ext cx="1410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rgbClr val="611817"/>
                </a:solidFill>
                <a:cs typeface="Arial"/>
                <a:sym typeface="Arial"/>
                <a:rtl val="0"/>
              </a:rPr>
              <a:t>GIẢI TÍCH 2</a:t>
            </a:r>
            <a:endParaRPr lang="vi-VN" spc="0" baseline="0" dirty="0">
              <a:solidFill>
                <a:srgbClr val="611817"/>
              </a:solidFill>
              <a:cs typeface="Arial"/>
              <a:sym typeface="Arial"/>
              <a:rtl val="0"/>
            </a:endParaRPr>
          </a:p>
        </p:txBody>
      </p:sp>
      <p:sp>
        <p:nvSpPr>
          <p:cNvPr id="8" name="Đồ họa 4">
            <a:extLst>
              <a:ext uri="{FF2B5EF4-FFF2-40B4-BE49-F238E27FC236}">
                <a16:creationId xmlns:a16="http://schemas.microsoft.com/office/drawing/2014/main" id="{884563B1-13AE-4416-99F3-7E6EA49AC57C}"/>
              </a:ext>
            </a:extLst>
          </p:cNvPr>
          <p:cNvSpPr txBox="1"/>
          <p:nvPr/>
        </p:nvSpPr>
        <p:spPr>
          <a:xfrm>
            <a:off x="1513840" y="1647127"/>
            <a:ext cx="91643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err="1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Tích</a:t>
            </a:r>
            <a:r>
              <a:rPr lang="en-US" sz="4000" dirty="0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 </a:t>
            </a:r>
            <a:r>
              <a:rPr lang="en-US" sz="4000" dirty="0" err="1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phân</a:t>
            </a:r>
            <a:r>
              <a:rPr lang="en-US" sz="4000" dirty="0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 </a:t>
            </a:r>
            <a:r>
              <a:rPr lang="en-US" sz="4000" dirty="0" err="1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Mặt</a:t>
            </a:r>
            <a:r>
              <a:rPr lang="en-US" sz="4000" dirty="0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 </a:t>
            </a:r>
            <a:r>
              <a:rPr lang="en-US" sz="4000" dirty="0" err="1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loại</a:t>
            </a:r>
            <a:r>
              <a:rPr lang="en-US" sz="4000" dirty="0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 1</a:t>
            </a:r>
            <a:endParaRPr lang="vi-VN" sz="4000" spc="0" baseline="0" dirty="0">
              <a:solidFill>
                <a:srgbClr val="611817"/>
              </a:solidFill>
              <a:latin typeface="+mj-lt"/>
              <a:cs typeface="Arial"/>
              <a:sym typeface="Arial"/>
              <a:rtl val="0"/>
            </a:endParaRPr>
          </a:p>
        </p:txBody>
      </p:sp>
      <p:grpSp>
        <p:nvGrpSpPr>
          <p:cNvPr id="10" name="Đồ họa 2">
            <a:extLst>
              <a:ext uri="{FF2B5EF4-FFF2-40B4-BE49-F238E27FC236}">
                <a16:creationId xmlns:a16="http://schemas.microsoft.com/office/drawing/2014/main" id="{25882A35-BDD3-42C1-B509-F19939C01840}"/>
              </a:ext>
            </a:extLst>
          </p:cNvPr>
          <p:cNvGrpSpPr/>
          <p:nvPr/>
        </p:nvGrpSpPr>
        <p:grpSpPr>
          <a:xfrm>
            <a:off x="5032582" y="2578990"/>
            <a:ext cx="2123649" cy="850010"/>
            <a:chOff x="4772025" y="2900362"/>
            <a:chExt cx="2644806" cy="1058608"/>
          </a:xfrm>
        </p:grpSpPr>
        <p:grpSp>
          <p:nvGrpSpPr>
            <p:cNvPr id="11" name="Đồ họa 2">
              <a:extLst>
                <a:ext uri="{FF2B5EF4-FFF2-40B4-BE49-F238E27FC236}">
                  <a16:creationId xmlns:a16="http://schemas.microsoft.com/office/drawing/2014/main" id="{7A02E805-1421-421D-BEA0-50C807503088}"/>
                </a:ext>
              </a:extLst>
            </p:cNvPr>
            <p:cNvGrpSpPr/>
            <p:nvPr/>
          </p:nvGrpSpPr>
          <p:grpSpPr>
            <a:xfrm>
              <a:off x="4772025" y="2900362"/>
              <a:ext cx="2644806" cy="792384"/>
              <a:chOff x="4772025" y="2900362"/>
              <a:chExt cx="2644806" cy="792384"/>
            </a:xfrm>
          </p:grpSpPr>
          <p:sp>
            <p:nvSpPr>
              <p:cNvPr id="15" name="Đồ họa 2">
                <a:extLst>
                  <a:ext uri="{FF2B5EF4-FFF2-40B4-BE49-F238E27FC236}">
                    <a16:creationId xmlns:a16="http://schemas.microsoft.com/office/drawing/2014/main" id="{944D54BE-77D4-4831-9BE9-6D0F52297D8E}"/>
                  </a:ext>
                </a:extLst>
              </p:cNvPr>
              <p:cNvSpPr/>
              <p:nvPr/>
            </p:nvSpPr>
            <p:spPr>
              <a:xfrm>
                <a:off x="4772025" y="2900362"/>
                <a:ext cx="2644806" cy="792384"/>
              </a:xfrm>
              <a:custGeom>
                <a:avLst/>
                <a:gdLst>
                  <a:gd name="connsiteX0" fmla="*/ 2248567 w 2644806"/>
                  <a:gd name="connsiteY0" fmla="*/ 792385 h 792384"/>
                  <a:gd name="connsiteX1" fmla="*/ 396240 w 2644806"/>
                  <a:gd name="connsiteY1" fmla="*/ 792385 h 792384"/>
                  <a:gd name="connsiteX2" fmla="*/ 0 w 2644806"/>
                  <a:gd name="connsiteY2" fmla="*/ 396240 h 792384"/>
                  <a:gd name="connsiteX3" fmla="*/ 0 w 2644806"/>
                  <a:gd name="connsiteY3" fmla="*/ 396240 h 792384"/>
                  <a:gd name="connsiteX4" fmla="*/ 396240 w 2644806"/>
                  <a:gd name="connsiteY4" fmla="*/ 0 h 792384"/>
                  <a:gd name="connsiteX5" fmla="*/ 2248567 w 2644806"/>
                  <a:gd name="connsiteY5" fmla="*/ 0 h 792384"/>
                  <a:gd name="connsiteX6" fmla="*/ 2644807 w 2644806"/>
                  <a:gd name="connsiteY6" fmla="*/ 396240 h 792384"/>
                  <a:gd name="connsiteX7" fmla="*/ 2644807 w 2644806"/>
                  <a:gd name="connsiteY7" fmla="*/ 396240 h 792384"/>
                  <a:gd name="connsiteX8" fmla="*/ 2248567 w 2644806"/>
                  <a:gd name="connsiteY8" fmla="*/ 792385 h 7923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644806" h="792384">
                    <a:moveTo>
                      <a:pt x="2248567" y="792385"/>
                    </a:moveTo>
                    <a:lnTo>
                      <a:pt x="396240" y="792385"/>
                    </a:lnTo>
                    <a:cubicBezTo>
                      <a:pt x="177356" y="792385"/>
                      <a:pt x="0" y="615029"/>
                      <a:pt x="0" y="396240"/>
                    </a:cubicBezTo>
                    <a:lnTo>
                      <a:pt x="0" y="396240"/>
                    </a:lnTo>
                    <a:cubicBezTo>
                      <a:pt x="0" y="177356"/>
                      <a:pt x="177356" y="0"/>
                      <a:pt x="396240" y="0"/>
                    </a:cubicBezTo>
                    <a:lnTo>
                      <a:pt x="2248567" y="0"/>
                    </a:lnTo>
                    <a:cubicBezTo>
                      <a:pt x="2467356" y="0"/>
                      <a:pt x="2644807" y="177356"/>
                      <a:pt x="2644807" y="396240"/>
                    </a:cubicBezTo>
                    <a:lnTo>
                      <a:pt x="2644807" y="396240"/>
                    </a:lnTo>
                    <a:cubicBezTo>
                      <a:pt x="2644712" y="615029"/>
                      <a:pt x="2467356" y="792385"/>
                      <a:pt x="2248567" y="792385"/>
                    </a:cubicBezTo>
                    <a:close/>
                  </a:path>
                </a:pathLst>
              </a:custGeom>
              <a:solidFill>
                <a:srgbClr val="FFCB6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vi-VN" dirty="0"/>
              </a:p>
            </p:txBody>
          </p:sp>
          <p:sp>
            <p:nvSpPr>
              <p:cNvPr id="16" name="Đồ họa 2">
                <a:extLst>
                  <a:ext uri="{FF2B5EF4-FFF2-40B4-BE49-F238E27FC236}">
                    <a16:creationId xmlns:a16="http://schemas.microsoft.com/office/drawing/2014/main" id="{177AB767-4B17-4BA6-96D3-67524D525E91}"/>
                  </a:ext>
                </a:extLst>
              </p:cNvPr>
              <p:cNvSpPr txBox="1"/>
              <p:nvPr/>
            </p:nvSpPr>
            <p:spPr>
              <a:xfrm>
                <a:off x="5312503" y="2980792"/>
                <a:ext cx="1497692" cy="6132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vi-VN" sz="2600" spc="0" baseline="0" dirty="0">
                    <a:solidFill>
                      <a:srgbClr val="611817"/>
                    </a:solidFill>
                    <a:latin typeface="+mj-lt"/>
                    <a:cs typeface="Arial"/>
                    <a:sym typeface="Arial"/>
                    <a:rtl val="0"/>
                  </a:rPr>
                  <a:t>start</a:t>
                </a:r>
              </a:p>
            </p:txBody>
          </p:sp>
        </p:grpSp>
        <p:grpSp>
          <p:nvGrpSpPr>
            <p:cNvPr id="12" name="Đồ họa 2">
              <a:extLst>
                <a:ext uri="{FF2B5EF4-FFF2-40B4-BE49-F238E27FC236}">
                  <a16:creationId xmlns:a16="http://schemas.microsoft.com/office/drawing/2014/main" id="{44584C9D-C048-4077-9738-736CF63E416E}"/>
                </a:ext>
              </a:extLst>
            </p:cNvPr>
            <p:cNvGrpSpPr/>
            <p:nvPr/>
          </p:nvGrpSpPr>
          <p:grpSpPr>
            <a:xfrm>
              <a:off x="6708827" y="3424373"/>
              <a:ext cx="420496" cy="534597"/>
              <a:chOff x="6708827" y="3424373"/>
              <a:chExt cx="420496" cy="534597"/>
            </a:xfrm>
          </p:grpSpPr>
          <p:sp>
            <p:nvSpPr>
              <p:cNvPr id="13" name="Đồ họa 2">
                <a:extLst>
                  <a:ext uri="{FF2B5EF4-FFF2-40B4-BE49-F238E27FC236}">
                    <a16:creationId xmlns:a16="http://schemas.microsoft.com/office/drawing/2014/main" id="{AB3384F3-31CB-481E-889A-056E7056A1E8}"/>
                  </a:ext>
                </a:extLst>
              </p:cNvPr>
              <p:cNvSpPr/>
              <p:nvPr/>
            </p:nvSpPr>
            <p:spPr>
              <a:xfrm>
                <a:off x="6709018" y="3424373"/>
                <a:ext cx="420306" cy="534406"/>
              </a:xfrm>
              <a:custGeom>
                <a:avLst/>
                <a:gdLst>
                  <a:gd name="connsiteX0" fmla="*/ 412729 w 420306"/>
                  <a:gd name="connsiteY0" fmla="*/ 395913 h 534406"/>
                  <a:gd name="connsiteX1" fmla="*/ 409014 w 420306"/>
                  <a:gd name="connsiteY1" fmla="*/ 479162 h 534406"/>
                  <a:gd name="connsiteX2" fmla="*/ 410348 w 420306"/>
                  <a:gd name="connsiteY2" fmla="*/ 490496 h 534406"/>
                  <a:gd name="connsiteX3" fmla="*/ 170794 w 420306"/>
                  <a:gd name="connsiteY3" fmla="*/ 534407 h 534406"/>
                  <a:gd name="connsiteX4" fmla="*/ 168603 w 420306"/>
                  <a:gd name="connsiteY4" fmla="*/ 522310 h 534406"/>
                  <a:gd name="connsiteX5" fmla="*/ 24871 w 420306"/>
                  <a:gd name="connsiteY5" fmla="*/ 321428 h 534406"/>
                  <a:gd name="connsiteX6" fmla="*/ 7250 w 420306"/>
                  <a:gd name="connsiteY6" fmla="*/ 253324 h 534406"/>
                  <a:gd name="connsiteX7" fmla="*/ 80973 w 420306"/>
                  <a:gd name="connsiteY7" fmla="*/ 243323 h 534406"/>
                  <a:gd name="connsiteX8" fmla="*/ 94499 w 420306"/>
                  <a:gd name="connsiteY8" fmla="*/ 253610 h 534406"/>
                  <a:gd name="connsiteX9" fmla="*/ 59161 w 420306"/>
                  <a:gd name="connsiteY9" fmla="*/ 60728 h 534406"/>
                  <a:gd name="connsiteX10" fmla="*/ 97928 w 420306"/>
                  <a:gd name="connsiteY10" fmla="*/ 816 h 534406"/>
                  <a:gd name="connsiteX11" fmla="*/ 155364 w 420306"/>
                  <a:gd name="connsiteY11" fmla="*/ 43107 h 534406"/>
                  <a:gd name="connsiteX12" fmla="*/ 168794 w 420306"/>
                  <a:gd name="connsiteY12" fmla="*/ 116735 h 534406"/>
                  <a:gd name="connsiteX13" fmla="*/ 227277 w 420306"/>
                  <a:gd name="connsiteY13" fmla="*/ 123689 h 534406"/>
                  <a:gd name="connsiteX14" fmla="*/ 235183 w 420306"/>
                  <a:gd name="connsiteY14" fmla="*/ 129689 h 534406"/>
                  <a:gd name="connsiteX15" fmla="*/ 303763 w 420306"/>
                  <a:gd name="connsiteY15" fmla="*/ 134452 h 534406"/>
                  <a:gd name="connsiteX16" fmla="*/ 311764 w 420306"/>
                  <a:gd name="connsiteY16" fmla="*/ 140453 h 534406"/>
                  <a:gd name="connsiteX17" fmla="*/ 380344 w 420306"/>
                  <a:gd name="connsiteY17" fmla="*/ 145215 h 534406"/>
                  <a:gd name="connsiteX18" fmla="*/ 404347 w 420306"/>
                  <a:gd name="connsiteY18" fmla="*/ 181696 h 534406"/>
                  <a:gd name="connsiteX19" fmla="*/ 414063 w 420306"/>
                  <a:gd name="connsiteY19" fmla="*/ 234464 h 534406"/>
                  <a:gd name="connsiteX20" fmla="*/ 412729 w 420306"/>
                  <a:gd name="connsiteY20" fmla="*/ 395913 h 5344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420306" h="534406">
                    <a:moveTo>
                      <a:pt x="412729" y="395913"/>
                    </a:moveTo>
                    <a:cubicBezTo>
                      <a:pt x="404442" y="436775"/>
                      <a:pt x="408919" y="478781"/>
                      <a:pt x="409014" y="479162"/>
                    </a:cubicBezTo>
                    <a:lnTo>
                      <a:pt x="410348" y="490496"/>
                    </a:lnTo>
                    <a:lnTo>
                      <a:pt x="170794" y="534407"/>
                    </a:lnTo>
                    <a:lnTo>
                      <a:pt x="168603" y="522310"/>
                    </a:lnTo>
                    <a:cubicBezTo>
                      <a:pt x="153840" y="441824"/>
                      <a:pt x="109453" y="379911"/>
                      <a:pt x="24871" y="321428"/>
                    </a:cubicBezTo>
                    <a:cubicBezTo>
                      <a:pt x="-3132" y="302092"/>
                      <a:pt x="-5133" y="272564"/>
                      <a:pt x="7250" y="253324"/>
                    </a:cubicBezTo>
                    <a:cubicBezTo>
                      <a:pt x="19347" y="234464"/>
                      <a:pt x="47636" y="223415"/>
                      <a:pt x="80973" y="243323"/>
                    </a:cubicBezTo>
                    <a:cubicBezTo>
                      <a:pt x="85641" y="246180"/>
                      <a:pt x="90213" y="249609"/>
                      <a:pt x="94499" y="253610"/>
                    </a:cubicBezTo>
                    <a:lnTo>
                      <a:pt x="59161" y="60728"/>
                    </a:lnTo>
                    <a:cubicBezTo>
                      <a:pt x="52970" y="27200"/>
                      <a:pt x="74020" y="5293"/>
                      <a:pt x="97928" y="816"/>
                    </a:cubicBezTo>
                    <a:cubicBezTo>
                      <a:pt x="121740" y="-3565"/>
                      <a:pt x="149172" y="9579"/>
                      <a:pt x="155364" y="43107"/>
                    </a:cubicBezTo>
                    <a:lnTo>
                      <a:pt x="168794" y="116735"/>
                    </a:lnTo>
                    <a:cubicBezTo>
                      <a:pt x="183843" y="114068"/>
                      <a:pt x="208418" y="112259"/>
                      <a:pt x="227277" y="123689"/>
                    </a:cubicBezTo>
                    <a:cubicBezTo>
                      <a:pt x="230230" y="125403"/>
                      <a:pt x="232802" y="127499"/>
                      <a:pt x="235183" y="129689"/>
                    </a:cubicBezTo>
                    <a:cubicBezTo>
                      <a:pt x="245851" y="127022"/>
                      <a:pt x="279570" y="119879"/>
                      <a:pt x="303763" y="134452"/>
                    </a:cubicBezTo>
                    <a:cubicBezTo>
                      <a:pt x="306716" y="136166"/>
                      <a:pt x="309288" y="138262"/>
                      <a:pt x="311764" y="140453"/>
                    </a:cubicBezTo>
                    <a:cubicBezTo>
                      <a:pt x="322337" y="137690"/>
                      <a:pt x="356151" y="130642"/>
                      <a:pt x="380344" y="145215"/>
                    </a:cubicBezTo>
                    <a:cubicBezTo>
                      <a:pt x="393108" y="152835"/>
                      <a:pt x="401299" y="165503"/>
                      <a:pt x="404347" y="181696"/>
                    </a:cubicBezTo>
                    <a:lnTo>
                      <a:pt x="414063" y="234464"/>
                    </a:lnTo>
                    <a:cubicBezTo>
                      <a:pt x="422826" y="283613"/>
                      <a:pt x="422349" y="348383"/>
                      <a:pt x="412729" y="395913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vi-VN"/>
              </a:p>
            </p:txBody>
          </p:sp>
          <p:sp>
            <p:nvSpPr>
              <p:cNvPr id="14" name="Đồ họa 2">
                <a:extLst>
                  <a:ext uri="{FF2B5EF4-FFF2-40B4-BE49-F238E27FC236}">
                    <a16:creationId xmlns:a16="http://schemas.microsoft.com/office/drawing/2014/main" id="{D3C44450-CC93-4110-8F7F-72F78EA5472B}"/>
                  </a:ext>
                </a:extLst>
              </p:cNvPr>
              <p:cNvSpPr/>
              <p:nvPr/>
            </p:nvSpPr>
            <p:spPr>
              <a:xfrm>
                <a:off x="6708827" y="3424563"/>
                <a:ext cx="420448" cy="534406"/>
              </a:xfrm>
              <a:custGeom>
                <a:avLst/>
                <a:gdLst>
                  <a:gd name="connsiteX0" fmla="*/ 414063 w 420448"/>
                  <a:gd name="connsiteY0" fmla="*/ 234464 h 534406"/>
                  <a:gd name="connsiteX1" fmla="*/ 404347 w 420448"/>
                  <a:gd name="connsiteY1" fmla="*/ 181696 h 534406"/>
                  <a:gd name="connsiteX2" fmla="*/ 380344 w 420448"/>
                  <a:gd name="connsiteY2" fmla="*/ 145215 h 534406"/>
                  <a:gd name="connsiteX3" fmla="*/ 311764 w 420448"/>
                  <a:gd name="connsiteY3" fmla="*/ 140453 h 534406"/>
                  <a:gd name="connsiteX4" fmla="*/ 303763 w 420448"/>
                  <a:gd name="connsiteY4" fmla="*/ 134452 h 534406"/>
                  <a:gd name="connsiteX5" fmla="*/ 235183 w 420448"/>
                  <a:gd name="connsiteY5" fmla="*/ 129689 h 534406"/>
                  <a:gd name="connsiteX6" fmla="*/ 227277 w 420448"/>
                  <a:gd name="connsiteY6" fmla="*/ 123689 h 534406"/>
                  <a:gd name="connsiteX7" fmla="*/ 168794 w 420448"/>
                  <a:gd name="connsiteY7" fmla="*/ 116735 h 534406"/>
                  <a:gd name="connsiteX8" fmla="*/ 155364 w 420448"/>
                  <a:gd name="connsiteY8" fmla="*/ 43107 h 534406"/>
                  <a:gd name="connsiteX9" fmla="*/ 97928 w 420448"/>
                  <a:gd name="connsiteY9" fmla="*/ 816 h 534406"/>
                  <a:gd name="connsiteX10" fmla="*/ 59161 w 420448"/>
                  <a:gd name="connsiteY10" fmla="*/ 60728 h 534406"/>
                  <a:gd name="connsiteX11" fmla="*/ 94499 w 420448"/>
                  <a:gd name="connsiteY11" fmla="*/ 253610 h 534406"/>
                  <a:gd name="connsiteX12" fmla="*/ 80973 w 420448"/>
                  <a:gd name="connsiteY12" fmla="*/ 243323 h 534406"/>
                  <a:gd name="connsiteX13" fmla="*/ 7250 w 420448"/>
                  <a:gd name="connsiteY13" fmla="*/ 253324 h 534406"/>
                  <a:gd name="connsiteX14" fmla="*/ 24871 w 420448"/>
                  <a:gd name="connsiteY14" fmla="*/ 321428 h 534406"/>
                  <a:gd name="connsiteX15" fmla="*/ 168603 w 420448"/>
                  <a:gd name="connsiteY15" fmla="*/ 522310 h 534406"/>
                  <a:gd name="connsiteX16" fmla="*/ 170794 w 420448"/>
                  <a:gd name="connsiteY16" fmla="*/ 534407 h 534406"/>
                  <a:gd name="connsiteX17" fmla="*/ 410348 w 420448"/>
                  <a:gd name="connsiteY17" fmla="*/ 490496 h 534406"/>
                  <a:gd name="connsiteX18" fmla="*/ 409014 w 420448"/>
                  <a:gd name="connsiteY18" fmla="*/ 479162 h 534406"/>
                  <a:gd name="connsiteX19" fmla="*/ 412729 w 420448"/>
                  <a:gd name="connsiteY19" fmla="*/ 395913 h 534406"/>
                  <a:gd name="connsiteX20" fmla="*/ 414063 w 420448"/>
                  <a:gd name="connsiteY20" fmla="*/ 234464 h 534406"/>
                  <a:gd name="connsiteX21" fmla="*/ 388917 w 420448"/>
                  <a:gd name="connsiteY21" fmla="*/ 390865 h 534406"/>
                  <a:gd name="connsiteX22" fmla="*/ 383964 w 420448"/>
                  <a:gd name="connsiteY22" fmla="*/ 470303 h 534406"/>
                  <a:gd name="connsiteX23" fmla="*/ 190320 w 420448"/>
                  <a:gd name="connsiteY23" fmla="*/ 505832 h 534406"/>
                  <a:gd name="connsiteX24" fmla="*/ 38873 w 420448"/>
                  <a:gd name="connsiteY24" fmla="*/ 301235 h 534406"/>
                  <a:gd name="connsiteX25" fmla="*/ 27919 w 420448"/>
                  <a:gd name="connsiteY25" fmla="*/ 266468 h 534406"/>
                  <a:gd name="connsiteX26" fmla="*/ 68496 w 420448"/>
                  <a:gd name="connsiteY26" fmla="*/ 264182 h 534406"/>
                  <a:gd name="connsiteX27" fmla="*/ 106310 w 420448"/>
                  <a:gd name="connsiteY27" fmla="*/ 317522 h 534406"/>
                  <a:gd name="connsiteX28" fmla="*/ 130313 w 420448"/>
                  <a:gd name="connsiteY28" fmla="*/ 313046 h 534406"/>
                  <a:gd name="connsiteX29" fmla="*/ 83164 w 420448"/>
                  <a:gd name="connsiteY29" fmla="*/ 56252 h 534406"/>
                  <a:gd name="connsiteX30" fmla="*/ 102309 w 420448"/>
                  <a:gd name="connsiteY30" fmla="*/ 24819 h 534406"/>
                  <a:gd name="connsiteX31" fmla="*/ 131265 w 420448"/>
                  <a:gd name="connsiteY31" fmla="*/ 47393 h 534406"/>
                  <a:gd name="connsiteX32" fmla="*/ 166032 w 420448"/>
                  <a:gd name="connsiteY32" fmla="*/ 236941 h 534406"/>
                  <a:gd name="connsiteX33" fmla="*/ 190035 w 420448"/>
                  <a:gd name="connsiteY33" fmla="*/ 232559 h 534406"/>
                  <a:gd name="connsiteX34" fmla="*/ 173175 w 420448"/>
                  <a:gd name="connsiteY34" fmla="*/ 140643 h 534406"/>
                  <a:gd name="connsiteX35" fmla="*/ 214704 w 420448"/>
                  <a:gd name="connsiteY35" fmla="*/ 144548 h 534406"/>
                  <a:gd name="connsiteX36" fmla="*/ 227277 w 420448"/>
                  <a:gd name="connsiteY36" fmla="*/ 164456 h 534406"/>
                  <a:gd name="connsiteX37" fmla="*/ 238041 w 420448"/>
                  <a:gd name="connsiteY37" fmla="*/ 223320 h 534406"/>
                  <a:gd name="connsiteX38" fmla="*/ 262044 w 420448"/>
                  <a:gd name="connsiteY38" fmla="*/ 218939 h 534406"/>
                  <a:gd name="connsiteX39" fmla="*/ 251280 w 420448"/>
                  <a:gd name="connsiteY39" fmla="*/ 159979 h 534406"/>
                  <a:gd name="connsiteX40" fmla="*/ 249090 w 420448"/>
                  <a:gd name="connsiteY40" fmla="*/ 151597 h 534406"/>
                  <a:gd name="connsiteX41" fmla="*/ 291285 w 420448"/>
                  <a:gd name="connsiteY41" fmla="*/ 155407 h 534406"/>
                  <a:gd name="connsiteX42" fmla="*/ 303763 w 420448"/>
                  <a:gd name="connsiteY42" fmla="*/ 175219 h 534406"/>
                  <a:gd name="connsiteX43" fmla="*/ 314622 w 420448"/>
                  <a:gd name="connsiteY43" fmla="*/ 234179 h 534406"/>
                  <a:gd name="connsiteX44" fmla="*/ 338625 w 420448"/>
                  <a:gd name="connsiteY44" fmla="*/ 229797 h 534406"/>
                  <a:gd name="connsiteX45" fmla="*/ 327766 w 420448"/>
                  <a:gd name="connsiteY45" fmla="*/ 170837 h 534406"/>
                  <a:gd name="connsiteX46" fmla="*/ 325575 w 420448"/>
                  <a:gd name="connsiteY46" fmla="*/ 162360 h 534406"/>
                  <a:gd name="connsiteX47" fmla="*/ 367676 w 420448"/>
                  <a:gd name="connsiteY47" fmla="*/ 166170 h 534406"/>
                  <a:gd name="connsiteX48" fmla="*/ 380249 w 420448"/>
                  <a:gd name="connsiteY48" fmla="*/ 186077 h 534406"/>
                  <a:gd name="connsiteX49" fmla="*/ 389964 w 420448"/>
                  <a:gd name="connsiteY49" fmla="*/ 238941 h 534406"/>
                  <a:gd name="connsiteX50" fmla="*/ 388917 w 420448"/>
                  <a:gd name="connsiteY50" fmla="*/ 390865 h 5344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</a:cxnLst>
                <a:rect l="l" t="t" r="r" b="b"/>
                <a:pathLst>
                  <a:path w="420448" h="534406">
                    <a:moveTo>
                      <a:pt x="414063" y="234464"/>
                    </a:moveTo>
                    <a:lnTo>
                      <a:pt x="404347" y="181696"/>
                    </a:lnTo>
                    <a:cubicBezTo>
                      <a:pt x="401394" y="165503"/>
                      <a:pt x="393108" y="152930"/>
                      <a:pt x="380344" y="145215"/>
                    </a:cubicBezTo>
                    <a:cubicBezTo>
                      <a:pt x="356151" y="130547"/>
                      <a:pt x="322337" y="137595"/>
                      <a:pt x="311764" y="140453"/>
                    </a:cubicBezTo>
                    <a:cubicBezTo>
                      <a:pt x="309288" y="138262"/>
                      <a:pt x="306716" y="136166"/>
                      <a:pt x="303763" y="134452"/>
                    </a:cubicBezTo>
                    <a:cubicBezTo>
                      <a:pt x="279570" y="119783"/>
                      <a:pt x="245851" y="126927"/>
                      <a:pt x="235183" y="129689"/>
                    </a:cubicBezTo>
                    <a:cubicBezTo>
                      <a:pt x="232707" y="127499"/>
                      <a:pt x="230135" y="125403"/>
                      <a:pt x="227277" y="123689"/>
                    </a:cubicBezTo>
                    <a:cubicBezTo>
                      <a:pt x="208418" y="112354"/>
                      <a:pt x="183843" y="114164"/>
                      <a:pt x="168794" y="116735"/>
                    </a:cubicBezTo>
                    <a:lnTo>
                      <a:pt x="155364" y="43107"/>
                    </a:lnTo>
                    <a:cubicBezTo>
                      <a:pt x="149172" y="9579"/>
                      <a:pt x="121740" y="-3565"/>
                      <a:pt x="97928" y="816"/>
                    </a:cubicBezTo>
                    <a:cubicBezTo>
                      <a:pt x="74020" y="5198"/>
                      <a:pt x="53065" y="27200"/>
                      <a:pt x="59161" y="60728"/>
                    </a:cubicBezTo>
                    <a:lnTo>
                      <a:pt x="94499" y="253610"/>
                    </a:lnTo>
                    <a:cubicBezTo>
                      <a:pt x="90213" y="249609"/>
                      <a:pt x="85736" y="246180"/>
                      <a:pt x="80973" y="243323"/>
                    </a:cubicBezTo>
                    <a:cubicBezTo>
                      <a:pt x="47636" y="223320"/>
                      <a:pt x="19442" y="234464"/>
                      <a:pt x="7250" y="253324"/>
                    </a:cubicBezTo>
                    <a:cubicBezTo>
                      <a:pt x="-5133" y="272564"/>
                      <a:pt x="-3132" y="302187"/>
                      <a:pt x="24871" y="321428"/>
                    </a:cubicBezTo>
                    <a:cubicBezTo>
                      <a:pt x="109453" y="379911"/>
                      <a:pt x="153840" y="441824"/>
                      <a:pt x="168603" y="522310"/>
                    </a:cubicBezTo>
                    <a:lnTo>
                      <a:pt x="170794" y="534407"/>
                    </a:lnTo>
                    <a:lnTo>
                      <a:pt x="410348" y="490496"/>
                    </a:lnTo>
                    <a:lnTo>
                      <a:pt x="409014" y="479162"/>
                    </a:lnTo>
                    <a:cubicBezTo>
                      <a:pt x="408919" y="478781"/>
                      <a:pt x="404442" y="436775"/>
                      <a:pt x="412729" y="395913"/>
                    </a:cubicBezTo>
                    <a:cubicBezTo>
                      <a:pt x="422540" y="348193"/>
                      <a:pt x="423016" y="283423"/>
                      <a:pt x="414063" y="234464"/>
                    </a:cubicBezTo>
                    <a:close/>
                    <a:moveTo>
                      <a:pt x="388917" y="390865"/>
                    </a:moveTo>
                    <a:cubicBezTo>
                      <a:pt x="382535" y="422488"/>
                      <a:pt x="383011" y="454016"/>
                      <a:pt x="383964" y="470303"/>
                    </a:cubicBezTo>
                    <a:lnTo>
                      <a:pt x="190320" y="505832"/>
                    </a:lnTo>
                    <a:cubicBezTo>
                      <a:pt x="172223" y="424298"/>
                      <a:pt x="125074" y="360766"/>
                      <a:pt x="38873" y="301235"/>
                    </a:cubicBezTo>
                    <a:cubicBezTo>
                      <a:pt x="23061" y="290281"/>
                      <a:pt x="22109" y="275612"/>
                      <a:pt x="27919" y="266468"/>
                    </a:cubicBezTo>
                    <a:cubicBezTo>
                      <a:pt x="33634" y="257610"/>
                      <a:pt x="47731" y="251705"/>
                      <a:pt x="68496" y="264182"/>
                    </a:cubicBezTo>
                    <a:cubicBezTo>
                      <a:pt x="87069" y="275327"/>
                      <a:pt x="102976" y="298949"/>
                      <a:pt x="106310" y="317522"/>
                    </a:cubicBezTo>
                    <a:lnTo>
                      <a:pt x="130313" y="313046"/>
                    </a:lnTo>
                    <a:lnTo>
                      <a:pt x="83164" y="56252"/>
                    </a:lnTo>
                    <a:cubicBezTo>
                      <a:pt x="79735" y="37583"/>
                      <a:pt x="90308" y="27010"/>
                      <a:pt x="102309" y="24819"/>
                    </a:cubicBezTo>
                    <a:cubicBezTo>
                      <a:pt x="114216" y="22628"/>
                      <a:pt x="127836" y="28724"/>
                      <a:pt x="131265" y="47393"/>
                    </a:cubicBezTo>
                    <a:lnTo>
                      <a:pt x="166032" y="236941"/>
                    </a:lnTo>
                    <a:lnTo>
                      <a:pt x="190035" y="232559"/>
                    </a:lnTo>
                    <a:lnTo>
                      <a:pt x="173175" y="140643"/>
                    </a:lnTo>
                    <a:cubicBezTo>
                      <a:pt x="185463" y="138548"/>
                      <a:pt x="203084" y="137500"/>
                      <a:pt x="214704" y="144548"/>
                    </a:cubicBezTo>
                    <a:cubicBezTo>
                      <a:pt x="221372" y="148644"/>
                      <a:pt x="225563" y="155121"/>
                      <a:pt x="227277" y="164456"/>
                    </a:cubicBezTo>
                    <a:lnTo>
                      <a:pt x="238041" y="223320"/>
                    </a:lnTo>
                    <a:lnTo>
                      <a:pt x="262044" y="218939"/>
                    </a:lnTo>
                    <a:lnTo>
                      <a:pt x="251280" y="159979"/>
                    </a:lnTo>
                    <a:cubicBezTo>
                      <a:pt x="250709" y="157026"/>
                      <a:pt x="249947" y="154264"/>
                      <a:pt x="249090" y="151597"/>
                    </a:cubicBezTo>
                    <a:cubicBezTo>
                      <a:pt x="261377" y="149406"/>
                      <a:pt x="279474" y="148168"/>
                      <a:pt x="291285" y="155407"/>
                    </a:cubicBezTo>
                    <a:cubicBezTo>
                      <a:pt x="297953" y="159503"/>
                      <a:pt x="302049" y="165980"/>
                      <a:pt x="303763" y="175219"/>
                    </a:cubicBezTo>
                    <a:lnTo>
                      <a:pt x="314622" y="234179"/>
                    </a:lnTo>
                    <a:lnTo>
                      <a:pt x="338625" y="229797"/>
                    </a:lnTo>
                    <a:lnTo>
                      <a:pt x="327766" y="170837"/>
                    </a:lnTo>
                    <a:cubicBezTo>
                      <a:pt x="327195" y="167885"/>
                      <a:pt x="326433" y="165122"/>
                      <a:pt x="325575" y="162360"/>
                    </a:cubicBezTo>
                    <a:cubicBezTo>
                      <a:pt x="337672" y="160169"/>
                      <a:pt x="355770" y="158931"/>
                      <a:pt x="367676" y="166170"/>
                    </a:cubicBezTo>
                    <a:cubicBezTo>
                      <a:pt x="374343" y="170266"/>
                      <a:pt x="378534" y="176743"/>
                      <a:pt x="380249" y="186077"/>
                    </a:cubicBezTo>
                    <a:lnTo>
                      <a:pt x="389964" y="238941"/>
                    </a:lnTo>
                    <a:cubicBezTo>
                      <a:pt x="398346" y="284375"/>
                      <a:pt x="397965" y="346859"/>
                      <a:pt x="388917" y="390865"/>
                    </a:cubicBezTo>
                    <a:close/>
                  </a:path>
                </a:pathLst>
              </a:custGeom>
              <a:solidFill>
                <a:srgbClr val="61181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vi-VN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25640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/>
          <p:nvPr/>
        </p:nvSpPr>
        <p:spPr>
          <a:xfrm>
            <a:off x="985621" y="129842"/>
            <a:ext cx="4117691" cy="711450"/>
          </a:xfrm>
          <a:custGeom>
            <a:avLst/>
            <a:gdLst>
              <a:gd name="connsiteX0" fmla="*/ 0 w 4476750"/>
              <a:gd name="connsiteY0" fmla="*/ 0 h 838200"/>
              <a:gd name="connsiteX1" fmla="*/ 4476750 w 4476750"/>
              <a:gd name="connsiteY1" fmla="*/ 0 h 838200"/>
              <a:gd name="connsiteX2" fmla="*/ 4476750 w 4476750"/>
              <a:gd name="connsiteY2" fmla="*/ 838200 h 838200"/>
              <a:gd name="connsiteX3" fmla="*/ 0 w 4476750"/>
              <a:gd name="connsiteY3" fmla="*/ 8382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6750" h="838200">
                <a:moveTo>
                  <a:pt x="0" y="0"/>
                </a:moveTo>
                <a:lnTo>
                  <a:pt x="4476750" y="0"/>
                </a:lnTo>
                <a:lnTo>
                  <a:pt x="4476750" y="838200"/>
                </a:lnTo>
                <a:lnTo>
                  <a:pt x="0" y="838200"/>
                </a:lnTo>
                <a:close/>
              </a:path>
            </a:pathLst>
          </a:custGeom>
          <a:solidFill>
            <a:srgbClr val="FFCB6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7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 txBox="1"/>
          <p:nvPr/>
        </p:nvSpPr>
        <p:spPr>
          <a:xfrm>
            <a:off x="135135" y="-231495"/>
            <a:ext cx="89639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9600" spc="0" baseline="0" dirty="0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2</a:t>
            </a:r>
            <a:endParaRPr lang="vi-VN" sz="9600" spc="0" baseline="0" dirty="0">
              <a:solidFill>
                <a:srgbClr val="611817"/>
              </a:solidFill>
              <a:latin typeface="+mj-lt"/>
              <a:cs typeface="Arial"/>
              <a:sym typeface="Arial"/>
              <a:rtl val="0"/>
            </a:endParaRPr>
          </a:p>
        </p:txBody>
      </p:sp>
      <p:sp>
        <p:nvSpPr>
          <p:cNvPr id="9" name="Đồ họa 4">
            <a:extLst>
              <a:ext uri="{FF2B5EF4-FFF2-40B4-BE49-F238E27FC236}">
                <a16:creationId xmlns:a16="http://schemas.microsoft.com/office/drawing/2014/main" id="{AC4EAB12-2A9A-4D25-95BE-CFD905FFCDD3}"/>
              </a:ext>
            </a:extLst>
          </p:cNvPr>
          <p:cNvSpPr/>
          <p:nvPr/>
        </p:nvSpPr>
        <p:spPr>
          <a:xfrm>
            <a:off x="719804" y="300799"/>
            <a:ext cx="4678108" cy="898493"/>
          </a:xfrm>
          <a:custGeom>
            <a:avLst/>
            <a:gdLst>
              <a:gd name="connsiteX0" fmla="*/ 0 w 4678108"/>
              <a:gd name="connsiteY0" fmla="*/ 0 h 898493"/>
              <a:gd name="connsiteX1" fmla="*/ 4678109 w 4678108"/>
              <a:gd name="connsiteY1" fmla="*/ 0 h 898493"/>
              <a:gd name="connsiteX2" fmla="*/ 4678109 w 4678108"/>
              <a:gd name="connsiteY2" fmla="*/ 898493 h 898493"/>
              <a:gd name="connsiteX3" fmla="*/ 0 w 4678108"/>
              <a:gd name="connsiteY3" fmla="*/ 898493 h 898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78108" h="898493">
                <a:moveTo>
                  <a:pt x="0" y="0"/>
                </a:moveTo>
                <a:lnTo>
                  <a:pt x="4678109" y="0"/>
                </a:lnTo>
                <a:lnTo>
                  <a:pt x="4678109" y="898493"/>
                </a:lnTo>
                <a:lnTo>
                  <a:pt x="0" y="898493"/>
                </a:lnTo>
                <a:close/>
              </a:path>
            </a:pathLst>
          </a:custGeom>
          <a:noFill/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10" name="Đồ họa 4">
            <a:extLst>
              <a:ext uri="{FF2B5EF4-FFF2-40B4-BE49-F238E27FC236}">
                <a16:creationId xmlns:a16="http://schemas.microsoft.com/office/drawing/2014/main" id="{23D1F212-2C64-40F3-914B-8EFD4765C29F}"/>
              </a:ext>
            </a:extLst>
          </p:cNvPr>
          <p:cNvSpPr txBox="1"/>
          <p:nvPr/>
        </p:nvSpPr>
        <p:spPr>
          <a:xfrm>
            <a:off x="1026466" y="202504"/>
            <a:ext cx="19928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Cách</a:t>
            </a:r>
            <a:r>
              <a:rPr lang="en-US" sz="2800" b="1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tính</a:t>
            </a:r>
            <a:endParaRPr lang="vi-VN" sz="2800" b="1" spc="0" baseline="0" dirty="0">
              <a:solidFill>
                <a:srgbClr val="611817"/>
              </a:solidFill>
              <a:cs typeface="Arial"/>
              <a:sym typeface="Arial"/>
              <a:rtl val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Hộp Văn bản 3">
                <a:extLst>
                  <a:ext uri="{FF2B5EF4-FFF2-40B4-BE49-F238E27FC236}">
                    <a16:creationId xmlns:a16="http://schemas.microsoft.com/office/drawing/2014/main" id="{9FBA8B49-2EDD-CA92-0FAA-E400501FB2C4}"/>
                  </a:ext>
                </a:extLst>
              </p:cNvPr>
              <p:cNvSpPr txBox="1"/>
              <p:nvPr/>
            </p:nvSpPr>
            <p:spPr>
              <a:xfrm>
                <a:off x="985621" y="874833"/>
                <a:ext cx="9611054" cy="30621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400" b="1" dirty="0">
                    <a:solidFill>
                      <a:srgbClr val="FF0000"/>
                    </a:solidFill>
                  </a:rPr>
                  <a:t>Trường </a:t>
                </a:r>
                <a:r>
                  <a:rPr lang="en-US" sz="2400" b="1" dirty="0" err="1">
                    <a:solidFill>
                      <a:srgbClr val="FF0000"/>
                    </a:solidFill>
                  </a:rPr>
                  <a:t>hợp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b="1" dirty="0" err="1">
                    <a:solidFill>
                      <a:srgbClr val="FF0000"/>
                    </a:solidFill>
                  </a:rPr>
                  <a:t>đặc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b="1" dirty="0" err="1">
                    <a:solidFill>
                      <a:srgbClr val="FF0000"/>
                    </a:solidFill>
                  </a:rPr>
                  <a:t>biệt</a:t>
                </a:r>
                <a:endParaRPr lang="en-US" sz="2400" b="1" dirty="0">
                  <a:solidFill>
                    <a:srgbClr val="FF0000"/>
                  </a:solidFill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sz="2400" b="0" dirty="0" err="1"/>
                  <a:t>Mặt</a:t>
                </a:r>
                <a:r>
                  <a:rPr lang="en-US" sz="2400" b="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 err="1"/>
                  <a:t>được</a:t>
                </a:r>
                <a:r>
                  <a:rPr lang="en-US" sz="2400" dirty="0"/>
                  <a:t> </a:t>
                </a:r>
                <a:r>
                  <a:rPr lang="en-US" sz="2400" dirty="0" err="1"/>
                  <a:t>định</a:t>
                </a:r>
                <a:r>
                  <a:rPr lang="en-US" sz="2400" dirty="0"/>
                  <a:t> </a:t>
                </a:r>
                <a:r>
                  <a:rPr lang="en-US" sz="2400" dirty="0" err="1"/>
                  <a:t>nghĩa</a:t>
                </a:r>
                <a:r>
                  <a:rPr lang="en-US" sz="2400" dirty="0"/>
                  <a:t> </a:t>
                </a:r>
                <a:r>
                  <a:rPr lang="en-US" sz="2400" dirty="0" err="1"/>
                  <a:t>bằng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∬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  <m:sup/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𝑑𝑆</m:t>
                          </m:r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∬"/>
                          <m:supHide m:val="on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𝑥𝑦</m:t>
                              </m:r>
                            </m:sub>
                          </m:sSub>
                        </m:sub>
                        <m:sup/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  <m:rad>
                            <m:radPr>
                              <m:degHide m:val="on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  <m:sup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bSup>
                                    </m:e>
                                  </m:d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  <m:sup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bSup>
                                    </m:e>
                                  </m:d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  <m:r>
                            <m:rPr>
                              <m:brk m:alnAt="7"/>
                            </m:rPr>
                            <a:rPr lang="en-US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  <a:p>
                <a:pPr>
                  <a:lnSpc>
                    <a:spcPct val="150000"/>
                  </a:lnSpc>
                </a:pPr>
                <a:r>
                  <a:rPr lang="en-US" sz="2400" dirty="0" err="1"/>
                  <a:t>Với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các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trường</a:t>
                </a:r>
                <a:r>
                  <a:rPr lang="en-US" sz="2400" dirty="0"/>
                  <a:t> </a:t>
                </a:r>
                <a:r>
                  <a:rPr lang="en-US" sz="2400" dirty="0" err="1"/>
                  <a:t>hợp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 err="1"/>
                  <a:t>làm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tương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tự</a:t>
                </a:r>
                <a:endParaRPr lang="en-US" sz="2400" dirty="0"/>
              </a:p>
            </p:txBody>
          </p:sp>
        </mc:Choice>
        <mc:Fallback>
          <p:sp>
            <p:nvSpPr>
              <p:cNvPr id="4" name="Hộp Văn bản 3">
                <a:extLst>
                  <a:ext uri="{FF2B5EF4-FFF2-40B4-BE49-F238E27FC236}">
                    <a16:creationId xmlns:a16="http://schemas.microsoft.com/office/drawing/2014/main" id="{9FBA8B49-2EDD-CA92-0FAA-E400501FB2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5621" y="874833"/>
                <a:ext cx="9611054" cy="3062120"/>
              </a:xfrm>
              <a:prstGeom prst="rect">
                <a:avLst/>
              </a:prstGeom>
              <a:blipFill>
                <a:blip r:embed="rId3"/>
                <a:stretch>
                  <a:fillRect l="-1015" b="-37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814604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/>
          <p:nvPr/>
        </p:nvSpPr>
        <p:spPr>
          <a:xfrm>
            <a:off x="985621" y="129842"/>
            <a:ext cx="4117691" cy="711450"/>
          </a:xfrm>
          <a:custGeom>
            <a:avLst/>
            <a:gdLst>
              <a:gd name="connsiteX0" fmla="*/ 0 w 4476750"/>
              <a:gd name="connsiteY0" fmla="*/ 0 h 838200"/>
              <a:gd name="connsiteX1" fmla="*/ 4476750 w 4476750"/>
              <a:gd name="connsiteY1" fmla="*/ 0 h 838200"/>
              <a:gd name="connsiteX2" fmla="*/ 4476750 w 4476750"/>
              <a:gd name="connsiteY2" fmla="*/ 838200 h 838200"/>
              <a:gd name="connsiteX3" fmla="*/ 0 w 4476750"/>
              <a:gd name="connsiteY3" fmla="*/ 8382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6750" h="838200">
                <a:moveTo>
                  <a:pt x="0" y="0"/>
                </a:moveTo>
                <a:lnTo>
                  <a:pt x="4476750" y="0"/>
                </a:lnTo>
                <a:lnTo>
                  <a:pt x="4476750" y="838200"/>
                </a:lnTo>
                <a:lnTo>
                  <a:pt x="0" y="838200"/>
                </a:lnTo>
                <a:close/>
              </a:path>
            </a:pathLst>
          </a:custGeom>
          <a:solidFill>
            <a:srgbClr val="FFCB6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7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 txBox="1"/>
          <p:nvPr/>
        </p:nvSpPr>
        <p:spPr>
          <a:xfrm>
            <a:off x="135135" y="-231495"/>
            <a:ext cx="89639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9600" spc="0" baseline="0" dirty="0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2</a:t>
            </a:r>
            <a:endParaRPr lang="vi-VN" sz="9600" spc="0" baseline="0" dirty="0">
              <a:solidFill>
                <a:srgbClr val="611817"/>
              </a:solidFill>
              <a:latin typeface="+mj-lt"/>
              <a:cs typeface="Arial"/>
              <a:sym typeface="Arial"/>
              <a:rtl val="0"/>
            </a:endParaRPr>
          </a:p>
        </p:txBody>
      </p:sp>
      <p:sp>
        <p:nvSpPr>
          <p:cNvPr id="9" name="Đồ họa 4">
            <a:extLst>
              <a:ext uri="{FF2B5EF4-FFF2-40B4-BE49-F238E27FC236}">
                <a16:creationId xmlns:a16="http://schemas.microsoft.com/office/drawing/2014/main" id="{AC4EAB12-2A9A-4D25-95BE-CFD905FFCDD3}"/>
              </a:ext>
            </a:extLst>
          </p:cNvPr>
          <p:cNvSpPr/>
          <p:nvPr/>
        </p:nvSpPr>
        <p:spPr>
          <a:xfrm>
            <a:off x="719804" y="300799"/>
            <a:ext cx="4678108" cy="898493"/>
          </a:xfrm>
          <a:custGeom>
            <a:avLst/>
            <a:gdLst>
              <a:gd name="connsiteX0" fmla="*/ 0 w 4678108"/>
              <a:gd name="connsiteY0" fmla="*/ 0 h 898493"/>
              <a:gd name="connsiteX1" fmla="*/ 4678109 w 4678108"/>
              <a:gd name="connsiteY1" fmla="*/ 0 h 898493"/>
              <a:gd name="connsiteX2" fmla="*/ 4678109 w 4678108"/>
              <a:gd name="connsiteY2" fmla="*/ 898493 h 898493"/>
              <a:gd name="connsiteX3" fmla="*/ 0 w 4678108"/>
              <a:gd name="connsiteY3" fmla="*/ 898493 h 898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78108" h="898493">
                <a:moveTo>
                  <a:pt x="0" y="0"/>
                </a:moveTo>
                <a:lnTo>
                  <a:pt x="4678109" y="0"/>
                </a:lnTo>
                <a:lnTo>
                  <a:pt x="4678109" y="898493"/>
                </a:lnTo>
                <a:lnTo>
                  <a:pt x="0" y="898493"/>
                </a:lnTo>
                <a:close/>
              </a:path>
            </a:pathLst>
          </a:custGeom>
          <a:noFill/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10" name="Đồ họa 4">
            <a:extLst>
              <a:ext uri="{FF2B5EF4-FFF2-40B4-BE49-F238E27FC236}">
                <a16:creationId xmlns:a16="http://schemas.microsoft.com/office/drawing/2014/main" id="{23D1F212-2C64-40F3-914B-8EFD4765C29F}"/>
              </a:ext>
            </a:extLst>
          </p:cNvPr>
          <p:cNvSpPr txBox="1"/>
          <p:nvPr/>
        </p:nvSpPr>
        <p:spPr>
          <a:xfrm>
            <a:off x="1026466" y="202504"/>
            <a:ext cx="19928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Cách</a:t>
            </a:r>
            <a:r>
              <a:rPr lang="en-US" sz="2800" b="1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tính</a:t>
            </a:r>
            <a:endParaRPr lang="vi-VN" sz="2800" b="1" spc="0" baseline="0" dirty="0">
              <a:solidFill>
                <a:srgbClr val="611817"/>
              </a:solidFill>
              <a:cs typeface="Arial"/>
              <a:sym typeface="Arial"/>
              <a:rtl val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Hộp Văn bản 3">
                <a:extLst>
                  <a:ext uri="{FF2B5EF4-FFF2-40B4-BE49-F238E27FC236}">
                    <a16:creationId xmlns:a16="http://schemas.microsoft.com/office/drawing/2014/main" id="{9FBA8B49-2EDD-CA92-0FAA-E400501FB2C4}"/>
                  </a:ext>
                </a:extLst>
              </p:cNvPr>
              <p:cNvSpPr txBox="1"/>
              <p:nvPr/>
            </p:nvSpPr>
            <p:spPr>
              <a:xfrm>
                <a:off x="985621" y="874833"/>
                <a:ext cx="9611054" cy="27906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400" b="1" dirty="0">
                    <a:solidFill>
                      <a:srgbClr val="FF0000"/>
                    </a:solidFill>
                  </a:rPr>
                  <a:t>Lưu ý: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400" dirty="0" err="1"/>
                  <a:t>Cách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tính</a:t>
                </a:r>
                <a:r>
                  <a:rPr lang="en-US" sz="2400" dirty="0"/>
                  <a:t> </a:t>
                </a:r>
                <a:r>
                  <a:rPr lang="en-US" sz="2400" dirty="0" err="1"/>
                  <a:t>và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các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tính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chất</a:t>
                </a:r>
                <a:r>
                  <a:rPr lang="en-US" sz="2400" dirty="0"/>
                  <a:t> </a:t>
                </a:r>
                <a:r>
                  <a:rPr lang="en-US" sz="2400" dirty="0" err="1"/>
                  <a:t>giống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tích</a:t>
                </a:r>
                <a:r>
                  <a:rPr lang="en-US" sz="2400" dirty="0"/>
                  <a:t> </a:t>
                </a:r>
                <a:r>
                  <a:rPr lang="en-US" sz="2400" dirty="0" err="1"/>
                  <a:t>phân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kép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thông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thường</a:t>
                </a:r>
                <a:r>
                  <a:rPr lang="en-US" sz="2400" dirty="0"/>
                  <a:t>.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400" dirty="0" err="1"/>
                  <a:t>Chú</a:t>
                </a:r>
                <a:r>
                  <a:rPr lang="en-US" sz="2400" dirty="0"/>
                  <a:t> ý </a:t>
                </a:r>
                <a:r>
                  <a:rPr lang="en-US" sz="2400" dirty="0" err="1"/>
                  <a:t>xác</a:t>
                </a:r>
                <a:r>
                  <a:rPr lang="en-US" sz="2400" dirty="0"/>
                  <a:t> </a:t>
                </a:r>
                <a:r>
                  <a:rPr lang="en-US" sz="2400" dirty="0" err="1"/>
                  <a:t>định</a:t>
                </a:r>
                <a:r>
                  <a:rPr lang="en-US" sz="2400" dirty="0"/>
                  <a:t> </a:t>
                </a:r>
                <a:r>
                  <a:rPr lang="en-US" sz="2400" dirty="0" err="1"/>
                  <a:t>được</a:t>
                </a:r>
                <a:r>
                  <a:rPr lang="en-US" sz="2400" dirty="0"/>
                  <a:t> </a:t>
                </a:r>
                <a:r>
                  <a:rPr lang="en-US" sz="2400" dirty="0" err="1"/>
                  <a:t>mặt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 err="1"/>
                  <a:t>và</a:t>
                </a:r>
                <a:r>
                  <a:rPr lang="en-US" sz="2400" dirty="0"/>
                  <a:t> </a:t>
                </a:r>
                <a:r>
                  <a:rPr lang="en-US" sz="2400" dirty="0" err="1"/>
                  <a:t>hình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chiếu</a:t>
                </a:r>
                <a:r>
                  <a:rPr lang="en-US" sz="2400" dirty="0"/>
                  <a:t> </a:t>
                </a:r>
                <a:r>
                  <a:rPr lang="en-US" sz="2400" dirty="0" err="1"/>
                  <a:t>xuống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𝑂𝑥𝑦</m:t>
                    </m:r>
                  </m:oMath>
                </a14:m>
                <a:r>
                  <a:rPr lang="en-US" sz="2400" dirty="0"/>
                  <a:t> (</a:t>
                </a:r>
                <a:r>
                  <a:rPr lang="en-US" sz="2400" dirty="0" err="1"/>
                  <a:t>hoặc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𝑂𝑦𝑧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𝑂𝑥𝑧</m:t>
                    </m:r>
                  </m:oMath>
                </a14:m>
                <a:r>
                  <a:rPr lang="en-US" sz="2400" dirty="0"/>
                  <a:t>) </a:t>
                </a:r>
              </a:p>
            </p:txBody>
          </p:sp>
        </mc:Choice>
        <mc:Fallback>
          <p:sp>
            <p:nvSpPr>
              <p:cNvPr id="4" name="Hộp Văn bản 3">
                <a:extLst>
                  <a:ext uri="{FF2B5EF4-FFF2-40B4-BE49-F238E27FC236}">
                    <a16:creationId xmlns:a16="http://schemas.microsoft.com/office/drawing/2014/main" id="{9FBA8B49-2EDD-CA92-0FAA-E400501FB2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5621" y="874833"/>
                <a:ext cx="9611054" cy="2790636"/>
              </a:xfrm>
              <a:prstGeom prst="rect">
                <a:avLst/>
              </a:prstGeom>
              <a:blipFill>
                <a:blip r:embed="rId3"/>
                <a:stretch>
                  <a:fillRect l="-1015" b="-4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545575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/>
          <p:nvPr/>
        </p:nvSpPr>
        <p:spPr>
          <a:xfrm>
            <a:off x="985621" y="129842"/>
            <a:ext cx="4117691" cy="711450"/>
          </a:xfrm>
          <a:custGeom>
            <a:avLst/>
            <a:gdLst>
              <a:gd name="connsiteX0" fmla="*/ 0 w 4476750"/>
              <a:gd name="connsiteY0" fmla="*/ 0 h 838200"/>
              <a:gd name="connsiteX1" fmla="*/ 4476750 w 4476750"/>
              <a:gd name="connsiteY1" fmla="*/ 0 h 838200"/>
              <a:gd name="connsiteX2" fmla="*/ 4476750 w 4476750"/>
              <a:gd name="connsiteY2" fmla="*/ 838200 h 838200"/>
              <a:gd name="connsiteX3" fmla="*/ 0 w 4476750"/>
              <a:gd name="connsiteY3" fmla="*/ 8382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6750" h="838200">
                <a:moveTo>
                  <a:pt x="0" y="0"/>
                </a:moveTo>
                <a:lnTo>
                  <a:pt x="4476750" y="0"/>
                </a:lnTo>
                <a:lnTo>
                  <a:pt x="4476750" y="838200"/>
                </a:lnTo>
                <a:lnTo>
                  <a:pt x="0" y="838200"/>
                </a:lnTo>
                <a:close/>
              </a:path>
            </a:pathLst>
          </a:custGeom>
          <a:solidFill>
            <a:srgbClr val="FFCB6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7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 txBox="1"/>
          <p:nvPr/>
        </p:nvSpPr>
        <p:spPr>
          <a:xfrm>
            <a:off x="135135" y="-231495"/>
            <a:ext cx="93006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9600" dirty="0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3</a:t>
            </a:r>
            <a:endParaRPr lang="vi-VN" sz="9600" spc="0" baseline="0" dirty="0">
              <a:solidFill>
                <a:srgbClr val="611817"/>
              </a:solidFill>
              <a:latin typeface="+mj-lt"/>
              <a:cs typeface="Arial"/>
              <a:sym typeface="Arial"/>
              <a:rtl val="0"/>
            </a:endParaRPr>
          </a:p>
        </p:txBody>
      </p:sp>
      <p:sp>
        <p:nvSpPr>
          <p:cNvPr id="9" name="Đồ họa 4">
            <a:extLst>
              <a:ext uri="{FF2B5EF4-FFF2-40B4-BE49-F238E27FC236}">
                <a16:creationId xmlns:a16="http://schemas.microsoft.com/office/drawing/2014/main" id="{AC4EAB12-2A9A-4D25-95BE-CFD905FFCDD3}"/>
              </a:ext>
            </a:extLst>
          </p:cNvPr>
          <p:cNvSpPr/>
          <p:nvPr/>
        </p:nvSpPr>
        <p:spPr>
          <a:xfrm>
            <a:off x="719804" y="300799"/>
            <a:ext cx="4678108" cy="898493"/>
          </a:xfrm>
          <a:custGeom>
            <a:avLst/>
            <a:gdLst>
              <a:gd name="connsiteX0" fmla="*/ 0 w 4678108"/>
              <a:gd name="connsiteY0" fmla="*/ 0 h 898493"/>
              <a:gd name="connsiteX1" fmla="*/ 4678109 w 4678108"/>
              <a:gd name="connsiteY1" fmla="*/ 0 h 898493"/>
              <a:gd name="connsiteX2" fmla="*/ 4678109 w 4678108"/>
              <a:gd name="connsiteY2" fmla="*/ 898493 h 898493"/>
              <a:gd name="connsiteX3" fmla="*/ 0 w 4678108"/>
              <a:gd name="connsiteY3" fmla="*/ 898493 h 898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78108" h="898493">
                <a:moveTo>
                  <a:pt x="0" y="0"/>
                </a:moveTo>
                <a:lnTo>
                  <a:pt x="4678109" y="0"/>
                </a:lnTo>
                <a:lnTo>
                  <a:pt x="4678109" y="898493"/>
                </a:lnTo>
                <a:lnTo>
                  <a:pt x="0" y="898493"/>
                </a:lnTo>
                <a:close/>
              </a:path>
            </a:pathLst>
          </a:custGeom>
          <a:noFill/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10" name="Đồ họa 4">
            <a:extLst>
              <a:ext uri="{FF2B5EF4-FFF2-40B4-BE49-F238E27FC236}">
                <a16:creationId xmlns:a16="http://schemas.microsoft.com/office/drawing/2014/main" id="{23D1F212-2C64-40F3-914B-8EFD4765C29F}"/>
              </a:ext>
            </a:extLst>
          </p:cNvPr>
          <p:cNvSpPr txBox="1"/>
          <p:nvPr/>
        </p:nvSpPr>
        <p:spPr>
          <a:xfrm>
            <a:off x="1026466" y="202504"/>
            <a:ext cx="15135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Bài</a:t>
            </a:r>
            <a:r>
              <a:rPr lang="en-US" sz="2800" b="1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tập</a:t>
            </a:r>
            <a:endParaRPr lang="vi-VN" sz="2800" b="1" spc="0" baseline="0" dirty="0">
              <a:solidFill>
                <a:srgbClr val="611817"/>
              </a:solidFill>
              <a:cs typeface="Arial"/>
              <a:sym typeface="Arial"/>
              <a:rtl val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Hộp Văn bản 1">
                <a:extLst>
                  <a:ext uri="{FF2B5EF4-FFF2-40B4-BE49-F238E27FC236}">
                    <a16:creationId xmlns:a16="http://schemas.microsoft.com/office/drawing/2014/main" id="{6C4FB8E4-BA90-E443-1F97-F488651B5052}"/>
                  </a:ext>
                </a:extLst>
              </p:cNvPr>
              <p:cNvSpPr txBox="1"/>
              <p:nvPr/>
            </p:nvSpPr>
            <p:spPr>
              <a:xfrm>
                <a:off x="907814" y="824019"/>
                <a:ext cx="10149534" cy="12358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400" b="1" dirty="0">
                    <a:solidFill>
                      <a:srgbClr val="FF0000"/>
                    </a:solidFill>
                  </a:rPr>
                  <a:t>Bài 1: </a:t>
                </a:r>
                <a:r>
                  <a:rPr lang="en-US" sz="2400" b="1" dirty="0"/>
                  <a:t>(CK 20212 CTTT)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dirty="0"/>
                  <a:t>Find </a:t>
                </a:r>
                <a14:m>
                  <m:oMath xmlns:m="http://schemas.openxmlformats.org/officeDocument/2006/math">
                    <m:nary>
                      <m:naryPr>
                        <m:chr m:val="∬"/>
                        <m:grow m:val="on"/>
                        <m:supHide m:val="on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  <m:sup/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𝑦𝑑𝑆</m:t>
                        </m:r>
                      </m:e>
                    </m:nary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dirty="0"/>
                  <a:t> with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400" dirty="0"/>
                  <a:t> is the half-sphere: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=9,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endParaRPr lang="en-US" sz="2400" dirty="0"/>
              </a:p>
            </p:txBody>
          </p:sp>
        </mc:Choice>
        <mc:Fallback>
          <p:sp>
            <p:nvSpPr>
              <p:cNvPr id="2" name="Hộp Văn bản 1">
                <a:extLst>
                  <a:ext uri="{FF2B5EF4-FFF2-40B4-BE49-F238E27FC236}">
                    <a16:creationId xmlns:a16="http://schemas.microsoft.com/office/drawing/2014/main" id="{6C4FB8E4-BA90-E443-1F97-F488651B50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7814" y="824019"/>
                <a:ext cx="10149534" cy="1235851"/>
              </a:xfrm>
              <a:prstGeom prst="rect">
                <a:avLst/>
              </a:prstGeom>
              <a:blipFill>
                <a:blip r:embed="rId3"/>
                <a:stretch>
                  <a:fillRect l="-961" t="-2463" b="-842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915192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/>
          <p:nvPr/>
        </p:nvSpPr>
        <p:spPr>
          <a:xfrm>
            <a:off x="985621" y="129842"/>
            <a:ext cx="4117691" cy="711450"/>
          </a:xfrm>
          <a:custGeom>
            <a:avLst/>
            <a:gdLst>
              <a:gd name="connsiteX0" fmla="*/ 0 w 4476750"/>
              <a:gd name="connsiteY0" fmla="*/ 0 h 838200"/>
              <a:gd name="connsiteX1" fmla="*/ 4476750 w 4476750"/>
              <a:gd name="connsiteY1" fmla="*/ 0 h 838200"/>
              <a:gd name="connsiteX2" fmla="*/ 4476750 w 4476750"/>
              <a:gd name="connsiteY2" fmla="*/ 838200 h 838200"/>
              <a:gd name="connsiteX3" fmla="*/ 0 w 4476750"/>
              <a:gd name="connsiteY3" fmla="*/ 8382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6750" h="838200">
                <a:moveTo>
                  <a:pt x="0" y="0"/>
                </a:moveTo>
                <a:lnTo>
                  <a:pt x="4476750" y="0"/>
                </a:lnTo>
                <a:lnTo>
                  <a:pt x="4476750" y="838200"/>
                </a:lnTo>
                <a:lnTo>
                  <a:pt x="0" y="838200"/>
                </a:lnTo>
                <a:close/>
              </a:path>
            </a:pathLst>
          </a:custGeom>
          <a:solidFill>
            <a:srgbClr val="FFCB6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7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 txBox="1"/>
          <p:nvPr/>
        </p:nvSpPr>
        <p:spPr>
          <a:xfrm>
            <a:off x="135135" y="-231495"/>
            <a:ext cx="93006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9600" dirty="0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3</a:t>
            </a:r>
            <a:endParaRPr lang="vi-VN" sz="9600" spc="0" baseline="0" dirty="0">
              <a:solidFill>
                <a:srgbClr val="611817"/>
              </a:solidFill>
              <a:latin typeface="+mj-lt"/>
              <a:cs typeface="Arial"/>
              <a:sym typeface="Arial"/>
              <a:rtl val="0"/>
            </a:endParaRPr>
          </a:p>
        </p:txBody>
      </p:sp>
      <p:sp>
        <p:nvSpPr>
          <p:cNvPr id="9" name="Đồ họa 4">
            <a:extLst>
              <a:ext uri="{FF2B5EF4-FFF2-40B4-BE49-F238E27FC236}">
                <a16:creationId xmlns:a16="http://schemas.microsoft.com/office/drawing/2014/main" id="{AC4EAB12-2A9A-4D25-95BE-CFD905FFCDD3}"/>
              </a:ext>
            </a:extLst>
          </p:cNvPr>
          <p:cNvSpPr/>
          <p:nvPr/>
        </p:nvSpPr>
        <p:spPr>
          <a:xfrm>
            <a:off x="719804" y="300799"/>
            <a:ext cx="4678108" cy="898493"/>
          </a:xfrm>
          <a:custGeom>
            <a:avLst/>
            <a:gdLst>
              <a:gd name="connsiteX0" fmla="*/ 0 w 4678108"/>
              <a:gd name="connsiteY0" fmla="*/ 0 h 898493"/>
              <a:gd name="connsiteX1" fmla="*/ 4678109 w 4678108"/>
              <a:gd name="connsiteY1" fmla="*/ 0 h 898493"/>
              <a:gd name="connsiteX2" fmla="*/ 4678109 w 4678108"/>
              <a:gd name="connsiteY2" fmla="*/ 898493 h 898493"/>
              <a:gd name="connsiteX3" fmla="*/ 0 w 4678108"/>
              <a:gd name="connsiteY3" fmla="*/ 898493 h 898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78108" h="898493">
                <a:moveTo>
                  <a:pt x="0" y="0"/>
                </a:moveTo>
                <a:lnTo>
                  <a:pt x="4678109" y="0"/>
                </a:lnTo>
                <a:lnTo>
                  <a:pt x="4678109" y="898493"/>
                </a:lnTo>
                <a:lnTo>
                  <a:pt x="0" y="898493"/>
                </a:lnTo>
                <a:close/>
              </a:path>
            </a:pathLst>
          </a:custGeom>
          <a:noFill/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10" name="Đồ họa 4">
            <a:extLst>
              <a:ext uri="{FF2B5EF4-FFF2-40B4-BE49-F238E27FC236}">
                <a16:creationId xmlns:a16="http://schemas.microsoft.com/office/drawing/2014/main" id="{23D1F212-2C64-40F3-914B-8EFD4765C29F}"/>
              </a:ext>
            </a:extLst>
          </p:cNvPr>
          <p:cNvSpPr txBox="1"/>
          <p:nvPr/>
        </p:nvSpPr>
        <p:spPr>
          <a:xfrm>
            <a:off x="1026466" y="202504"/>
            <a:ext cx="15135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Bài</a:t>
            </a:r>
            <a:r>
              <a:rPr lang="en-US" sz="2800" b="1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tập</a:t>
            </a:r>
            <a:endParaRPr lang="vi-VN" sz="2800" b="1" spc="0" baseline="0" dirty="0">
              <a:solidFill>
                <a:srgbClr val="611817"/>
              </a:solidFill>
              <a:cs typeface="Arial"/>
              <a:sym typeface="Arial"/>
              <a:rtl val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Hộp Văn bản 1">
                <a:extLst>
                  <a:ext uri="{FF2B5EF4-FFF2-40B4-BE49-F238E27FC236}">
                    <a16:creationId xmlns:a16="http://schemas.microsoft.com/office/drawing/2014/main" id="{6C4FB8E4-BA90-E443-1F97-F488651B5052}"/>
                  </a:ext>
                </a:extLst>
              </p:cNvPr>
              <p:cNvSpPr txBox="1"/>
              <p:nvPr/>
            </p:nvSpPr>
            <p:spPr>
              <a:xfrm>
                <a:off x="907814" y="824019"/>
                <a:ext cx="10149534" cy="17649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400" b="1" dirty="0">
                    <a:solidFill>
                      <a:srgbClr val="FF0000"/>
                    </a:solidFill>
                  </a:rPr>
                  <a:t>Bài 2: </a:t>
                </a:r>
                <a:r>
                  <a:rPr lang="en-US" sz="2400" b="1" dirty="0"/>
                  <a:t>(CK 20213 NN1)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dirty="0" err="1"/>
                  <a:t>Tính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tích</a:t>
                </a:r>
                <a:r>
                  <a:rPr lang="en-US" sz="2400" dirty="0"/>
                  <a:t> </a:t>
                </a:r>
                <a:r>
                  <a:rPr lang="en-US" sz="2400" dirty="0" err="1"/>
                  <a:t>phân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nary>
                      <m:naryPr>
                        <m:chr m:val="∬"/>
                        <m:supHide m:val="on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  <m:sup/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𝑥𝑦</m:t>
                            </m:r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𝑑𝑆</m:t>
                        </m:r>
                      </m:e>
                    </m:nary>
                  </m:oMath>
                </a14:m>
                <a:r>
                  <a:rPr lang="en-US" sz="2400" dirty="0"/>
                  <a:t>, </a:t>
                </a:r>
                <a:r>
                  <a:rPr lang="en-US" sz="2400" dirty="0" err="1"/>
                  <a:t>trong</a:t>
                </a:r>
                <a:r>
                  <a:rPr lang="en-US" sz="2400" dirty="0"/>
                  <a:t> </a:t>
                </a:r>
                <a:r>
                  <a:rPr lang="en-US" sz="2400" dirty="0" err="1"/>
                  <a:t>đó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 err="1"/>
                  <a:t>là</a:t>
                </a:r>
                <a:r>
                  <a:rPr lang="en-US" sz="2400" dirty="0"/>
                  <a:t> </a:t>
                </a:r>
                <a:r>
                  <a:rPr lang="en-US" sz="2400" dirty="0" err="1"/>
                  <a:t>phần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mặt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trên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của</a:t>
                </a:r>
                <a:r>
                  <a:rPr lang="en-US" sz="2400" dirty="0"/>
                  <a:t> </a:t>
                </a:r>
                <a:r>
                  <a:rPr lang="en-US" sz="2400" dirty="0" err="1"/>
                  <a:t>nửa</a:t>
                </a:r>
                <a:r>
                  <a:rPr lang="en-US" sz="2400" dirty="0"/>
                  <a:t> </a:t>
                </a:r>
                <a:r>
                  <a:rPr lang="en-US" sz="2400" dirty="0" err="1"/>
                  <a:t>mặt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cầu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sz="2400" dirty="0"/>
              </a:p>
            </p:txBody>
          </p:sp>
        </mc:Choice>
        <mc:Fallback>
          <p:sp>
            <p:nvSpPr>
              <p:cNvPr id="2" name="Hộp Văn bản 1">
                <a:extLst>
                  <a:ext uri="{FF2B5EF4-FFF2-40B4-BE49-F238E27FC236}">
                    <a16:creationId xmlns:a16="http://schemas.microsoft.com/office/drawing/2014/main" id="{6C4FB8E4-BA90-E443-1F97-F488651B50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7814" y="824019"/>
                <a:ext cx="10149534" cy="1764907"/>
              </a:xfrm>
              <a:prstGeom prst="rect">
                <a:avLst/>
              </a:prstGeom>
              <a:blipFill>
                <a:blip r:embed="rId3"/>
                <a:stretch>
                  <a:fillRect l="-961" t="-1724" b="-289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028967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/>
          <p:nvPr/>
        </p:nvSpPr>
        <p:spPr>
          <a:xfrm>
            <a:off x="985621" y="129842"/>
            <a:ext cx="4117691" cy="711450"/>
          </a:xfrm>
          <a:custGeom>
            <a:avLst/>
            <a:gdLst>
              <a:gd name="connsiteX0" fmla="*/ 0 w 4476750"/>
              <a:gd name="connsiteY0" fmla="*/ 0 h 838200"/>
              <a:gd name="connsiteX1" fmla="*/ 4476750 w 4476750"/>
              <a:gd name="connsiteY1" fmla="*/ 0 h 838200"/>
              <a:gd name="connsiteX2" fmla="*/ 4476750 w 4476750"/>
              <a:gd name="connsiteY2" fmla="*/ 838200 h 838200"/>
              <a:gd name="connsiteX3" fmla="*/ 0 w 4476750"/>
              <a:gd name="connsiteY3" fmla="*/ 8382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6750" h="838200">
                <a:moveTo>
                  <a:pt x="0" y="0"/>
                </a:moveTo>
                <a:lnTo>
                  <a:pt x="4476750" y="0"/>
                </a:lnTo>
                <a:lnTo>
                  <a:pt x="4476750" y="838200"/>
                </a:lnTo>
                <a:lnTo>
                  <a:pt x="0" y="838200"/>
                </a:lnTo>
                <a:close/>
              </a:path>
            </a:pathLst>
          </a:custGeom>
          <a:solidFill>
            <a:srgbClr val="FFCB6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7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 txBox="1"/>
          <p:nvPr/>
        </p:nvSpPr>
        <p:spPr>
          <a:xfrm>
            <a:off x="135135" y="-231495"/>
            <a:ext cx="93006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9600" dirty="0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3</a:t>
            </a:r>
            <a:endParaRPr lang="vi-VN" sz="9600" spc="0" baseline="0" dirty="0">
              <a:solidFill>
                <a:srgbClr val="611817"/>
              </a:solidFill>
              <a:latin typeface="+mj-lt"/>
              <a:cs typeface="Arial"/>
              <a:sym typeface="Arial"/>
              <a:rtl val="0"/>
            </a:endParaRPr>
          </a:p>
        </p:txBody>
      </p:sp>
      <p:sp>
        <p:nvSpPr>
          <p:cNvPr id="9" name="Đồ họa 4">
            <a:extLst>
              <a:ext uri="{FF2B5EF4-FFF2-40B4-BE49-F238E27FC236}">
                <a16:creationId xmlns:a16="http://schemas.microsoft.com/office/drawing/2014/main" id="{AC4EAB12-2A9A-4D25-95BE-CFD905FFCDD3}"/>
              </a:ext>
            </a:extLst>
          </p:cNvPr>
          <p:cNvSpPr/>
          <p:nvPr/>
        </p:nvSpPr>
        <p:spPr>
          <a:xfrm>
            <a:off x="719804" y="300799"/>
            <a:ext cx="4678108" cy="898493"/>
          </a:xfrm>
          <a:custGeom>
            <a:avLst/>
            <a:gdLst>
              <a:gd name="connsiteX0" fmla="*/ 0 w 4678108"/>
              <a:gd name="connsiteY0" fmla="*/ 0 h 898493"/>
              <a:gd name="connsiteX1" fmla="*/ 4678109 w 4678108"/>
              <a:gd name="connsiteY1" fmla="*/ 0 h 898493"/>
              <a:gd name="connsiteX2" fmla="*/ 4678109 w 4678108"/>
              <a:gd name="connsiteY2" fmla="*/ 898493 h 898493"/>
              <a:gd name="connsiteX3" fmla="*/ 0 w 4678108"/>
              <a:gd name="connsiteY3" fmla="*/ 898493 h 898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78108" h="898493">
                <a:moveTo>
                  <a:pt x="0" y="0"/>
                </a:moveTo>
                <a:lnTo>
                  <a:pt x="4678109" y="0"/>
                </a:lnTo>
                <a:lnTo>
                  <a:pt x="4678109" y="898493"/>
                </a:lnTo>
                <a:lnTo>
                  <a:pt x="0" y="898493"/>
                </a:lnTo>
                <a:close/>
              </a:path>
            </a:pathLst>
          </a:custGeom>
          <a:noFill/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10" name="Đồ họa 4">
            <a:extLst>
              <a:ext uri="{FF2B5EF4-FFF2-40B4-BE49-F238E27FC236}">
                <a16:creationId xmlns:a16="http://schemas.microsoft.com/office/drawing/2014/main" id="{23D1F212-2C64-40F3-914B-8EFD4765C29F}"/>
              </a:ext>
            </a:extLst>
          </p:cNvPr>
          <p:cNvSpPr txBox="1"/>
          <p:nvPr/>
        </p:nvSpPr>
        <p:spPr>
          <a:xfrm>
            <a:off x="1026466" y="202504"/>
            <a:ext cx="15135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Bài</a:t>
            </a:r>
            <a:r>
              <a:rPr lang="en-US" sz="2800" b="1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tập</a:t>
            </a:r>
            <a:endParaRPr lang="vi-VN" sz="2800" b="1" spc="0" baseline="0" dirty="0">
              <a:solidFill>
                <a:srgbClr val="611817"/>
              </a:solidFill>
              <a:cs typeface="Arial"/>
              <a:sym typeface="Arial"/>
              <a:rtl val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Hộp Văn bản 1">
                <a:extLst>
                  <a:ext uri="{FF2B5EF4-FFF2-40B4-BE49-F238E27FC236}">
                    <a16:creationId xmlns:a16="http://schemas.microsoft.com/office/drawing/2014/main" id="{6C4FB8E4-BA90-E443-1F97-F488651B5052}"/>
                  </a:ext>
                </a:extLst>
              </p:cNvPr>
              <p:cNvSpPr txBox="1"/>
              <p:nvPr/>
            </p:nvSpPr>
            <p:spPr>
              <a:xfrm>
                <a:off x="907814" y="824019"/>
                <a:ext cx="10149534" cy="18245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400" b="1" dirty="0">
                    <a:solidFill>
                      <a:srgbClr val="FF0000"/>
                    </a:solidFill>
                  </a:rPr>
                  <a:t>Bài 3: </a:t>
                </a:r>
                <a:r>
                  <a:rPr lang="en-US" sz="2400" b="1" dirty="0"/>
                  <a:t>(CK 20172 NN2)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dirty="0" err="1"/>
                  <a:t>Tính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tích</a:t>
                </a:r>
                <a:r>
                  <a:rPr lang="en-US" sz="2400" dirty="0"/>
                  <a:t> </a:t>
                </a:r>
                <a:r>
                  <a:rPr lang="en-US" sz="2400" dirty="0" err="1"/>
                  <a:t>phân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mặt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nary>
                      <m:naryPr>
                        <m:chr m:val="∬"/>
                        <m:supHide m:val="on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𝑦𝑑𝑆</m:t>
                        </m:r>
                      </m:e>
                    </m:nary>
                  </m:oMath>
                </a14:m>
                <a:r>
                  <a:rPr lang="en-US" sz="2400" dirty="0"/>
                  <a:t>, ở </a:t>
                </a:r>
                <a:r>
                  <a:rPr lang="en-US" sz="2400" dirty="0" err="1"/>
                  <a:t>đó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 err="1"/>
                  <a:t>là</a:t>
                </a:r>
                <a:r>
                  <a:rPr lang="en-US" sz="2400" dirty="0"/>
                  <a:t> </a:t>
                </a:r>
                <a:r>
                  <a:rPr lang="en-US" sz="2400" dirty="0" err="1"/>
                  <a:t>phần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mặt</a:t>
                </a:r>
                <a:r>
                  <a:rPr lang="en-US" sz="2400" dirty="0"/>
                  <a:t> </a:t>
                </a:r>
                <a:r>
                  <a:rPr lang="en-US" sz="2400" dirty="0" err="1"/>
                  <a:t>nón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1≤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≤2</m:t>
                    </m:r>
                  </m:oMath>
                </a14:m>
                <a:endParaRPr lang="en-US" sz="2400" dirty="0"/>
              </a:p>
            </p:txBody>
          </p:sp>
        </mc:Choice>
        <mc:Fallback>
          <p:sp>
            <p:nvSpPr>
              <p:cNvPr id="2" name="Hộp Văn bản 1">
                <a:extLst>
                  <a:ext uri="{FF2B5EF4-FFF2-40B4-BE49-F238E27FC236}">
                    <a16:creationId xmlns:a16="http://schemas.microsoft.com/office/drawing/2014/main" id="{6C4FB8E4-BA90-E443-1F97-F488651B50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7814" y="824019"/>
                <a:ext cx="10149534" cy="1824538"/>
              </a:xfrm>
              <a:prstGeom prst="rect">
                <a:avLst/>
              </a:prstGeom>
              <a:blipFill>
                <a:blip r:embed="rId3"/>
                <a:stretch>
                  <a:fillRect l="-961" t="-1672" b="-250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514590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/>
          <p:nvPr/>
        </p:nvSpPr>
        <p:spPr>
          <a:xfrm>
            <a:off x="985621" y="129842"/>
            <a:ext cx="4117691" cy="711450"/>
          </a:xfrm>
          <a:custGeom>
            <a:avLst/>
            <a:gdLst>
              <a:gd name="connsiteX0" fmla="*/ 0 w 4476750"/>
              <a:gd name="connsiteY0" fmla="*/ 0 h 838200"/>
              <a:gd name="connsiteX1" fmla="*/ 4476750 w 4476750"/>
              <a:gd name="connsiteY1" fmla="*/ 0 h 838200"/>
              <a:gd name="connsiteX2" fmla="*/ 4476750 w 4476750"/>
              <a:gd name="connsiteY2" fmla="*/ 838200 h 838200"/>
              <a:gd name="connsiteX3" fmla="*/ 0 w 4476750"/>
              <a:gd name="connsiteY3" fmla="*/ 8382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6750" h="838200">
                <a:moveTo>
                  <a:pt x="0" y="0"/>
                </a:moveTo>
                <a:lnTo>
                  <a:pt x="4476750" y="0"/>
                </a:lnTo>
                <a:lnTo>
                  <a:pt x="4476750" y="838200"/>
                </a:lnTo>
                <a:lnTo>
                  <a:pt x="0" y="838200"/>
                </a:lnTo>
                <a:close/>
              </a:path>
            </a:pathLst>
          </a:custGeom>
          <a:solidFill>
            <a:srgbClr val="FFCB6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7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 txBox="1"/>
          <p:nvPr/>
        </p:nvSpPr>
        <p:spPr>
          <a:xfrm>
            <a:off x="135135" y="-231495"/>
            <a:ext cx="93006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9600" dirty="0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3</a:t>
            </a:r>
            <a:endParaRPr lang="vi-VN" sz="9600" spc="0" baseline="0" dirty="0">
              <a:solidFill>
                <a:srgbClr val="611817"/>
              </a:solidFill>
              <a:latin typeface="+mj-lt"/>
              <a:cs typeface="Arial"/>
              <a:sym typeface="Arial"/>
              <a:rtl val="0"/>
            </a:endParaRPr>
          </a:p>
        </p:txBody>
      </p:sp>
      <p:sp>
        <p:nvSpPr>
          <p:cNvPr id="9" name="Đồ họa 4">
            <a:extLst>
              <a:ext uri="{FF2B5EF4-FFF2-40B4-BE49-F238E27FC236}">
                <a16:creationId xmlns:a16="http://schemas.microsoft.com/office/drawing/2014/main" id="{AC4EAB12-2A9A-4D25-95BE-CFD905FFCDD3}"/>
              </a:ext>
            </a:extLst>
          </p:cNvPr>
          <p:cNvSpPr/>
          <p:nvPr/>
        </p:nvSpPr>
        <p:spPr>
          <a:xfrm>
            <a:off x="719804" y="300799"/>
            <a:ext cx="4678108" cy="898493"/>
          </a:xfrm>
          <a:custGeom>
            <a:avLst/>
            <a:gdLst>
              <a:gd name="connsiteX0" fmla="*/ 0 w 4678108"/>
              <a:gd name="connsiteY0" fmla="*/ 0 h 898493"/>
              <a:gd name="connsiteX1" fmla="*/ 4678109 w 4678108"/>
              <a:gd name="connsiteY1" fmla="*/ 0 h 898493"/>
              <a:gd name="connsiteX2" fmla="*/ 4678109 w 4678108"/>
              <a:gd name="connsiteY2" fmla="*/ 898493 h 898493"/>
              <a:gd name="connsiteX3" fmla="*/ 0 w 4678108"/>
              <a:gd name="connsiteY3" fmla="*/ 898493 h 898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78108" h="898493">
                <a:moveTo>
                  <a:pt x="0" y="0"/>
                </a:moveTo>
                <a:lnTo>
                  <a:pt x="4678109" y="0"/>
                </a:lnTo>
                <a:lnTo>
                  <a:pt x="4678109" y="898493"/>
                </a:lnTo>
                <a:lnTo>
                  <a:pt x="0" y="898493"/>
                </a:lnTo>
                <a:close/>
              </a:path>
            </a:pathLst>
          </a:custGeom>
          <a:noFill/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10" name="Đồ họa 4">
            <a:extLst>
              <a:ext uri="{FF2B5EF4-FFF2-40B4-BE49-F238E27FC236}">
                <a16:creationId xmlns:a16="http://schemas.microsoft.com/office/drawing/2014/main" id="{23D1F212-2C64-40F3-914B-8EFD4765C29F}"/>
              </a:ext>
            </a:extLst>
          </p:cNvPr>
          <p:cNvSpPr txBox="1"/>
          <p:nvPr/>
        </p:nvSpPr>
        <p:spPr>
          <a:xfrm>
            <a:off x="1026466" y="202504"/>
            <a:ext cx="15135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Bài</a:t>
            </a:r>
            <a:r>
              <a:rPr lang="en-US" sz="2800" b="1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tập</a:t>
            </a:r>
            <a:endParaRPr lang="vi-VN" sz="2800" b="1" spc="0" baseline="0" dirty="0">
              <a:solidFill>
                <a:srgbClr val="611817"/>
              </a:solidFill>
              <a:cs typeface="Arial"/>
              <a:sym typeface="Arial"/>
              <a:rtl val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Hộp Văn bản 1">
                <a:extLst>
                  <a:ext uri="{FF2B5EF4-FFF2-40B4-BE49-F238E27FC236}">
                    <a16:creationId xmlns:a16="http://schemas.microsoft.com/office/drawing/2014/main" id="{6C4FB8E4-BA90-E443-1F97-F488651B5052}"/>
                  </a:ext>
                </a:extLst>
              </p:cNvPr>
              <p:cNvSpPr txBox="1"/>
              <p:nvPr/>
            </p:nvSpPr>
            <p:spPr>
              <a:xfrm>
                <a:off x="907814" y="824019"/>
                <a:ext cx="10149534" cy="20601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400" b="1" dirty="0">
                    <a:solidFill>
                      <a:srgbClr val="FF0000"/>
                    </a:solidFill>
                  </a:rPr>
                  <a:t>Bài 4: </a:t>
                </a:r>
                <a:r>
                  <a:rPr lang="en-US" sz="2400" b="1" dirty="0"/>
                  <a:t>(CK 20172 NN1)*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dirty="0" err="1"/>
                  <a:t>Tính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tích</a:t>
                </a:r>
                <a:r>
                  <a:rPr lang="en-US" sz="2400" dirty="0"/>
                  <a:t> </a:t>
                </a:r>
                <a:r>
                  <a:rPr lang="en-US" sz="2400" dirty="0" err="1"/>
                  <a:t>phân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mặt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nary>
                      <m:naryPr>
                        <m:chr m:val="∬"/>
                        <m:supHide m:val="on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  <m:sup/>
                      <m:e>
                        <m:f>
                          <m:f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𝑑𝑆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2+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nary>
                  </m:oMath>
                </a14:m>
                <a:r>
                  <a:rPr lang="en-US" sz="2400" dirty="0"/>
                  <a:t> ở </a:t>
                </a:r>
                <a:r>
                  <a:rPr lang="en-US" sz="2400" dirty="0" err="1"/>
                  <a:t>đó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 err="1"/>
                  <a:t>là</a:t>
                </a:r>
                <a:r>
                  <a:rPr lang="en-US" sz="2400" dirty="0"/>
                  <a:t> </a:t>
                </a:r>
                <a:r>
                  <a:rPr lang="en-US" sz="2400" dirty="0" err="1"/>
                  <a:t>biên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của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tứ</a:t>
                </a:r>
                <a:r>
                  <a:rPr lang="en-US" sz="2400" dirty="0"/>
                  <a:t> </a:t>
                </a:r>
                <a:r>
                  <a:rPr lang="en-US" sz="2400" dirty="0" err="1"/>
                  <a:t>diện</a:t>
                </a:r>
                <a:r>
                  <a:rPr lang="en-US" sz="2400" dirty="0"/>
                  <a:t>: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≤1,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≥0,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≥0,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≥0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2" name="Hộp Văn bản 1">
                <a:extLst>
                  <a:ext uri="{FF2B5EF4-FFF2-40B4-BE49-F238E27FC236}">
                    <a16:creationId xmlns:a16="http://schemas.microsoft.com/office/drawing/2014/main" id="{6C4FB8E4-BA90-E443-1F97-F488651B50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7814" y="824019"/>
                <a:ext cx="10149534" cy="2060116"/>
              </a:xfrm>
              <a:prstGeom prst="rect">
                <a:avLst/>
              </a:prstGeom>
              <a:blipFill>
                <a:blip r:embed="rId3"/>
                <a:stretch>
                  <a:fillRect l="-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329084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/>
          <p:nvPr/>
        </p:nvSpPr>
        <p:spPr>
          <a:xfrm>
            <a:off x="985621" y="129842"/>
            <a:ext cx="4117691" cy="711450"/>
          </a:xfrm>
          <a:custGeom>
            <a:avLst/>
            <a:gdLst>
              <a:gd name="connsiteX0" fmla="*/ 0 w 4476750"/>
              <a:gd name="connsiteY0" fmla="*/ 0 h 838200"/>
              <a:gd name="connsiteX1" fmla="*/ 4476750 w 4476750"/>
              <a:gd name="connsiteY1" fmla="*/ 0 h 838200"/>
              <a:gd name="connsiteX2" fmla="*/ 4476750 w 4476750"/>
              <a:gd name="connsiteY2" fmla="*/ 838200 h 838200"/>
              <a:gd name="connsiteX3" fmla="*/ 0 w 4476750"/>
              <a:gd name="connsiteY3" fmla="*/ 8382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6750" h="838200">
                <a:moveTo>
                  <a:pt x="0" y="0"/>
                </a:moveTo>
                <a:lnTo>
                  <a:pt x="4476750" y="0"/>
                </a:lnTo>
                <a:lnTo>
                  <a:pt x="4476750" y="838200"/>
                </a:lnTo>
                <a:lnTo>
                  <a:pt x="0" y="838200"/>
                </a:lnTo>
                <a:close/>
              </a:path>
            </a:pathLst>
          </a:custGeom>
          <a:solidFill>
            <a:srgbClr val="FFCB6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7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 txBox="1"/>
          <p:nvPr/>
        </p:nvSpPr>
        <p:spPr>
          <a:xfrm>
            <a:off x="135135" y="-231495"/>
            <a:ext cx="93006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9600" dirty="0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3</a:t>
            </a:r>
            <a:endParaRPr lang="vi-VN" sz="9600" spc="0" baseline="0" dirty="0">
              <a:solidFill>
                <a:srgbClr val="611817"/>
              </a:solidFill>
              <a:latin typeface="+mj-lt"/>
              <a:cs typeface="Arial"/>
              <a:sym typeface="Arial"/>
              <a:rtl val="0"/>
            </a:endParaRPr>
          </a:p>
        </p:txBody>
      </p:sp>
      <p:sp>
        <p:nvSpPr>
          <p:cNvPr id="9" name="Đồ họa 4">
            <a:extLst>
              <a:ext uri="{FF2B5EF4-FFF2-40B4-BE49-F238E27FC236}">
                <a16:creationId xmlns:a16="http://schemas.microsoft.com/office/drawing/2014/main" id="{AC4EAB12-2A9A-4D25-95BE-CFD905FFCDD3}"/>
              </a:ext>
            </a:extLst>
          </p:cNvPr>
          <p:cNvSpPr/>
          <p:nvPr/>
        </p:nvSpPr>
        <p:spPr>
          <a:xfrm>
            <a:off x="719804" y="300799"/>
            <a:ext cx="4678108" cy="898493"/>
          </a:xfrm>
          <a:custGeom>
            <a:avLst/>
            <a:gdLst>
              <a:gd name="connsiteX0" fmla="*/ 0 w 4678108"/>
              <a:gd name="connsiteY0" fmla="*/ 0 h 898493"/>
              <a:gd name="connsiteX1" fmla="*/ 4678109 w 4678108"/>
              <a:gd name="connsiteY1" fmla="*/ 0 h 898493"/>
              <a:gd name="connsiteX2" fmla="*/ 4678109 w 4678108"/>
              <a:gd name="connsiteY2" fmla="*/ 898493 h 898493"/>
              <a:gd name="connsiteX3" fmla="*/ 0 w 4678108"/>
              <a:gd name="connsiteY3" fmla="*/ 898493 h 898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78108" h="898493">
                <a:moveTo>
                  <a:pt x="0" y="0"/>
                </a:moveTo>
                <a:lnTo>
                  <a:pt x="4678109" y="0"/>
                </a:lnTo>
                <a:lnTo>
                  <a:pt x="4678109" y="898493"/>
                </a:lnTo>
                <a:lnTo>
                  <a:pt x="0" y="898493"/>
                </a:lnTo>
                <a:close/>
              </a:path>
            </a:pathLst>
          </a:custGeom>
          <a:noFill/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10" name="Đồ họa 4">
            <a:extLst>
              <a:ext uri="{FF2B5EF4-FFF2-40B4-BE49-F238E27FC236}">
                <a16:creationId xmlns:a16="http://schemas.microsoft.com/office/drawing/2014/main" id="{23D1F212-2C64-40F3-914B-8EFD4765C29F}"/>
              </a:ext>
            </a:extLst>
          </p:cNvPr>
          <p:cNvSpPr txBox="1"/>
          <p:nvPr/>
        </p:nvSpPr>
        <p:spPr>
          <a:xfrm>
            <a:off x="1026466" y="202504"/>
            <a:ext cx="15135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Bài</a:t>
            </a:r>
            <a:r>
              <a:rPr lang="en-US" sz="2800" b="1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tập</a:t>
            </a:r>
            <a:endParaRPr lang="vi-VN" sz="2800" b="1" spc="0" baseline="0" dirty="0">
              <a:solidFill>
                <a:srgbClr val="611817"/>
              </a:solidFill>
              <a:cs typeface="Arial"/>
              <a:sym typeface="Arial"/>
              <a:rtl val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Hộp Văn bản 1">
                <a:extLst>
                  <a:ext uri="{FF2B5EF4-FFF2-40B4-BE49-F238E27FC236}">
                    <a16:creationId xmlns:a16="http://schemas.microsoft.com/office/drawing/2014/main" id="{6C4FB8E4-BA90-E443-1F97-F488651B5052}"/>
                  </a:ext>
                </a:extLst>
              </p:cNvPr>
              <p:cNvSpPr txBox="1"/>
              <p:nvPr/>
            </p:nvSpPr>
            <p:spPr>
              <a:xfrm>
                <a:off x="907814" y="824019"/>
                <a:ext cx="10149534" cy="55538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400" b="1" dirty="0">
                    <a:solidFill>
                      <a:srgbClr val="FF0000"/>
                    </a:solidFill>
                  </a:rPr>
                  <a:t>Bài 5: </a:t>
                </a:r>
                <a:r>
                  <a:rPr lang="en-US" sz="2400" dirty="0" err="1"/>
                  <a:t>Biết</a:t>
                </a:r>
                <a:r>
                  <a:rPr lang="en-US" sz="2400" dirty="0"/>
                  <a:t> </a:t>
                </a:r>
                <a:r>
                  <a:rPr lang="en-US" sz="2400" dirty="0" err="1"/>
                  <a:t>momen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quán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tính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 err="1"/>
                  <a:t>tại</a:t>
                </a:r>
                <a:r>
                  <a:rPr lang="en-US" sz="2400" dirty="0"/>
                  <a:t> 1 </a:t>
                </a:r>
                <a:r>
                  <a:rPr lang="en-US" sz="2400" dirty="0" err="1"/>
                  <a:t>chất</a:t>
                </a:r>
                <a:r>
                  <a:rPr lang="en-US" sz="2400" dirty="0"/>
                  <a:t> </a:t>
                </a:r>
                <a:r>
                  <a:rPr lang="en-US" sz="2400" dirty="0" err="1"/>
                  <a:t>điểm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có</a:t>
                </a:r>
                <a:r>
                  <a:rPr lang="en-US" sz="2400" dirty="0"/>
                  <a:t> vector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𝒓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 err="1"/>
                  <a:t>khoảng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cách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từ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trục</a:t>
                </a:r>
                <a:r>
                  <a:rPr lang="en-US" sz="2400" dirty="0"/>
                  <a:t> quay </a:t>
                </a:r>
                <a:r>
                  <a:rPr lang="en-US" sz="2400" dirty="0" err="1"/>
                  <a:t>đến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điểm</a:t>
                </a:r>
                <a:r>
                  <a:rPr lang="en-US" sz="2400" dirty="0"/>
                  <a:t> </a:t>
                </a:r>
                <a:r>
                  <a:rPr lang="en-US" sz="2400" dirty="0" err="1"/>
                  <a:t>đó</a:t>
                </a:r>
                <a:r>
                  <a:rPr lang="en-US" sz="2400" dirty="0"/>
                  <a:t> </a:t>
                </a:r>
                <a:r>
                  <a:rPr lang="en-US" sz="2400" dirty="0" err="1"/>
                  <a:t>là</a:t>
                </a:r>
                <a:r>
                  <a:rPr lang="en-US" sz="2400" dirty="0"/>
                  <a:t> : 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𝑑𝑚</m:t>
                      </m:r>
                    </m:oMath>
                  </m:oMathPara>
                </a14:m>
                <a:endParaRPr lang="en-US" sz="2400" dirty="0"/>
              </a:p>
              <a:p>
                <a:pPr>
                  <a:lnSpc>
                    <a:spcPct val="150000"/>
                  </a:lnSpc>
                </a:pPr>
                <a:r>
                  <a:rPr lang="en-US" sz="2400" dirty="0" err="1"/>
                  <a:t>Tính</a:t>
                </a:r>
                <a:r>
                  <a:rPr lang="en-US" sz="2400" dirty="0"/>
                  <a:t> </a:t>
                </a:r>
                <a:r>
                  <a:rPr lang="en-US" sz="2400" dirty="0" err="1"/>
                  <a:t>giá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trị</a:t>
                </a:r>
                <a:r>
                  <a:rPr lang="en-US" sz="2400" dirty="0"/>
                  <a:t> </a:t>
                </a:r>
                <a:r>
                  <a:rPr lang="en-US" sz="2400" dirty="0" err="1"/>
                  <a:t>momen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quán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tính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của</a:t>
                </a:r>
                <a:r>
                  <a:rPr lang="en-US" sz="2400" dirty="0"/>
                  <a:t> </a:t>
                </a:r>
                <a:r>
                  <a:rPr lang="en-US" sz="2400" dirty="0" err="1"/>
                  <a:t>một</a:t>
                </a:r>
                <a:r>
                  <a:rPr lang="en-US" sz="2400" dirty="0"/>
                  <a:t> </a:t>
                </a:r>
                <a:r>
                  <a:rPr lang="en-US" sz="2400" dirty="0" err="1"/>
                  <a:t>vật</a:t>
                </a:r>
                <a:r>
                  <a:rPr lang="en-US" sz="2400" dirty="0"/>
                  <a:t> </a:t>
                </a:r>
                <a:r>
                  <a:rPr lang="en-US" sz="2400" dirty="0" err="1"/>
                  <a:t>với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các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thông</a:t>
                </a:r>
                <a:r>
                  <a:rPr lang="en-US" sz="2400" dirty="0"/>
                  <a:t> tin </a:t>
                </a:r>
                <a:r>
                  <a:rPr lang="en-US" sz="2400" dirty="0" err="1"/>
                  <a:t>sau</a:t>
                </a:r>
                <a:r>
                  <a:rPr lang="en-US" sz="2400" dirty="0"/>
                  <a:t>:</a:t>
                </a:r>
              </a:p>
              <a:p>
                <a:pPr marL="457200" indent="-457200">
                  <a:lnSpc>
                    <a:spcPct val="150000"/>
                  </a:lnSpc>
                  <a:buFont typeface="+mj-lt"/>
                  <a:buAutoNum type="alphaLcParenR"/>
                </a:pPr>
                <a:r>
                  <a:rPr lang="en-US" sz="2400" dirty="0" err="1"/>
                  <a:t>Đĩa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tròn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có</a:t>
                </a:r>
                <a:r>
                  <a:rPr lang="en-US" sz="2400" dirty="0"/>
                  <a:t> </a:t>
                </a:r>
                <a:r>
                  <a:rPr lang="en-US" sz="2400" dirty="0" err="1"/>
                  <a:t>bán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kính</a:t>
                </a:r>
                <a:r>
                  <a:rPr lang="en-US" sz="2400" dirty="0"/>
                  <a:t> </a:t>
                </a:r>
                <a:r>
                  <a:rPr lang="en-US" sz="2400" dirty="0" err="1"/>
                  <a:t>là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 err="1"/>
                  <a:t>và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trục</a:t>
                </a:r>
                <a:r>
                  <a:rPr lang="en-US" sz="2400" dirty="0"/>
                  <a:t> quay </a:t>
                </a:r>
                <a:r>
                  <a:rPr lang="en-US" sz="2400" dirty="0" err="1"/>
                  <a:t>tại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tâm</a:t>
                </a:r>
                <a:r>
                  <a:rPr lang="en-US" sz="2400" dirty="0"/>
                  <a:t> </a:t>
                </a:r>
                <a:r>
                  <a:rPr lang="en-US" sz="2400" dirty="0" err="1"/>
                  <a:t>vuông</a:t>
                </a:r>
                <a:r>
                  <a:rPr lang="en-US" sz="2400" dirty="0"/>
                  <a:t> </a:t>
                </a:r>
                <a:r>
                  <a:rPr lang="en-US" sz="2400" dirty="0" err="1"/>
                  <a:t>góc</a:t>
                </a:r>
                <a:r>
                  <a:rPr lang="en-US" sz="2400" dirty="0"/>
                  <a:t> </a:t>
                </a:r>
                <a:r>
                  <a:rPr lang="en-US" sz="2400" dirty="0" err="1"/>
                  <a:t>với</a:t>
                </a:r>
                <a:r>
                  <a:rPr lang="en-US" sz="2400" dirty="0"/>
                  <a:t> </a:t>
                </a:r>
                <a:r>
                  <a:rPr lang="en-US" sz="2400" dirty="0" err="1"/>
                  <a:t>mặt</a:t>
                </a:r>
                <a:r>
                  <a:rPr lang="en-US" sz="2400" dirty="0"/>
                  <a:t> </a:t>
                </a:r>
                <a:r>
                  <a:rPr lang="en-US" sz="2400" dirty="0" err="1"/>
                  <a:t>đĩa</a:t>
                </a:r>
                <a:r>
                  <a:rPr lang="en-US" sz="2400" dirty="0"/>
                  <a:t>.</a:t>
                </a:r>
              </a:p>
              <a:p>
                <a:pPr marL="457200" indent="-457200">
                  <a:lnSpc>
                    <a:spcPct val="150000"/>
                  </a:lnSpc>
                  <a:buFont typeface="+mj-lt"/>
                  <a:buAutoNum type="alphaLcParenR"/>
                </a:pPr>
                <a:r>
                  <a:rPr lang="en-US" sz="2400" dirty="0" err="1"/>
                  <a:t>Đĩa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tròn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có</a:t>
                </a:r>
                <a:r>
                  <a:rPr lang="en-US" sz="2400" dirty="0"/>
                  <a:t> </a:t>
                </a:r>
                <a:r>
                  <a:rPr lang="en-US" sz="2400" dirty="0" err="1"/>
                  <a:t>bán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kính</a:t>
                </a:r>
                <a:r>
                  <a:rPr lang="en-US" sz="2400" dirty="0"/>
                  <a:t> </a:t>
                </a:r>
                <a:r>
                  <a:rPr lang="en-US" sz="2400" dirty="0" err="1"/>
                  <a:t>là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 err="1"/>
                  <a:t>và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trục</a:t>
                </a:r>
                <a:r>
                  <a:rPr lang="en-US" sz="2400" dirty="0"/>
                  <a:t> quay </a:t>
                </a:r>
                <a:r>
                  <a:rPr lang="en-US" sz="2400" dirty="0" err="1"/>
                  <a:t>tại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tâm</a:t>
                </a:r>
                <a:r>
                  <a:rPr lang="en-US" sz="2400" dirty="0"/>
                  <a:t> </a:t>
                </a:r>
                <a:r>
                  <a:rPr lang="en-US" sz="2400" dirty="0" err="1"/>
                  <a:t>vuông</a:t>
                </a:r>
                <a:r>
                  <a:rPr lang="en-US" sz="2400" dirty="0"/>
                  <a:t> </a:t>
                </a:r>
                <a:r>
                  <a:rPr lang="en-US" sz="2400" dirty="0" err="1"/>
                  <a:t>góc</a:t>
                </a:r>
                <a:r>
                  <a:rPr lang="en-US" sz="2400" dirty="0"/>
                  <a:t> </a:t>
                </a:r>
                <a:r>
                  <a:rPr lang="en-US" sz="2400" dirty="0" err="1"/>
                  <a:t>với</a:t>
                </a:r>
                <a:r>
                  <a:rPr lang="en-US" sz="2400" dirty="0"/>
                  <a:t> </a:t>
                </a:r>
                <a:r>
                  <a:rPr lang="en-US" sz="2400" dirty="0" err="1"/>
                  <a:t>mặt</a:t>
                </a:r>
                <a:r>
                  <a:rPr lang="en-US" sz="2400" dirty="0"/>
                  <a:t> </a:t>
                </a:r>
                <a:r>
                  <a:rPr lang="en-US" sz="2400" dirty="0" err="1"/>
                  <a:t>đĩa</a:t>
                </a:r>
                <a:r>
                  <a:rPr lang="en-US" sz="2400" dirty="0"/>
                  <a:t>, </a:t>
                </a:r>
                <a:r>
                  <a:rPr lang="en-US" sz="2400" dirty="0" err="1"/>
                  <a:t>tuy</a:t>
                </a:r>
                <a:r>
                  <a:rPr lang="en-US" sz="2400" dirty="0"/>
                  <a:t> </a:t>
                </a:r>
                <a:r>
                  <a:rPr lang="en-US" sz="2400" dirty="0" err="1"/>
                  <a:t>nhiên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bị</a:t>
                </a:r>
                <a:r>
                  <a:rPr lang="en-US" sz="2400" dirty="0"/>
                  <a:t> </a:t>
                </a:r>
                <a:r>
                  <a:rPr lang="en-US" sz="2400" dirty="0" err="1"/>
                  <a:t>khoét</a:t>
                </a:r>
                <a:r>
                  <a:rPr lang="en-US" sz="2400" dirty="0"/>
                  <a:t> </a:t>
                </a:r>
                <a:r>
                  <a:rPr lang="en-US" sz="2400" dirty="0" err="1"/>
                  <a:t>một</a:t>
                </a:r>
                <a:r>
                  <a:rPr lang="en-US" sz="2400" dirty="0"/>
                  <a:t> </a:t>
                </a:r>
                <a:r>
                  <a:rPr lang="en-US" sz="2400" dirty="0" err="1"/>
                  <a:t>lỗ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cách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tâm</a:t>
                </a:r>
                <a:r>
                  <a:rPr lang="en-US" sz="2400" dirty="0"/>
                  <a:t> một khoảng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 err="1"/>
                  <a:t>và</a:t>
                </a:r>
                <a:r>
                  <a:rPr lang="en-US" sz="2400" dirty="0"/>
                  <a:t> </a:t>
                </a:r>
                <a:r>
                  <a:rPr lang="en-US" sz="2400" dirty="0" err="1"/>
                  <a:t>bán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kính</a:t>
                </a:r>
                <a:r>
                  <a:rPr lang="en-US" sz="2400" dirty="0"/>
                  <a:t> </a:t>
                </a:r>
                <a:r>
                  <a:rPr lang="en-US" sz="2400" dirty="0" err="1"/>
                  <a:t>lỗ</a:t>
                </a:r>
                <a:r>
                  <a:rPr lang="en-US" sz="2400" dirty="0"/>
                  <a:t> </a:t>
                </a:r>
                <a:r>
                  <a:rPr lang="en-US" sz="2400" dirty="0" err="1"/>
                  <a:t>là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2400" dirty="0"/>
                  <a:t> (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:pPr marL="457200" indent="-457200">
                  <a:lnSpc>
                    <a:spcPct val="150000"/>
                  </a:lnSpc>
                  <a:buFont typeface="+mj-lt"/>
                  <a:buAutoNum type="alphaLcParenR"/>
                </a:pPr>
                <a:endParaRPr lang="en-US" sz="2400" dirty="0"/>
              </a:p>
            </p:txBody>
          </p:sp>
        </mc:Choice>
        <mc:Fallback>
          <p:sp>
            <p:nvSpPr>
              <p:cNvPr id="2" name="Hộp Văn bản 1">
                <a:extLst>
                  <a:ext uri="{FF2B5EF4-FFF2-40B4-BE49-F238E27FC236}">
                    <a16:creationId xmlns:a16="http://schemas.microsoft.com/office/drawing/2014/main" id="{6C4FB8E4-BA90-E443-1F97-F488651B50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7814" y="824019"/>
                <a:ext cx="10149534" cy="5553828"/>
              </a:xfrm>
              <a:prstGeom prst="rect">
                <a:avLst/>
              </a:prstGeom>
              <a:blipFill>
                <a:blip r:embed="rId3"/>
                <a:stretch>
                  <a:fillRect l="-12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584339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/>
          <p:nvPr/>
        </p:nvSpPr>
        <p:spPr>
          <a:xfrm>
            <a:off x="985621" y="129842"/>
            <a:ext cx="4117691" cy="711450"/>
          </a:xfrm>
          <a:custGeom>
            <a:avLst/>
            <a:gdLst>
              <a:gd name="connsiteX0" fmla="*/ 0 w 4476750"/>
              <a:gd name="connsiteY0" fmla="*/ 0 h 838200"/>
              <a:gd name="connsiteX1" fmla="*/ 4476750 w 4476750"/>
              <a:gd name="connsiteY1" fmla="*/ 0 h 838200"/>
              <a:gd name="connsiteX2" fmla="*/ 4476750 w 4476750"/>
              <a:gd name="connsiteY2" fmla="*/ 838200 h 838200"/>
              <a:gd name="connsiteX3" fmla="*/ 0 w 4476750"/>
              <a:gd name="connsiteY3" fmla="*/ 8382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6750" h="838200">
                <a:moveTo>
                  <a:pt x="0" y="0"/>
                </a:moveTo>
                <a:lnTo>
                  <a:pt x="4476750" y="0"/>
                </a:lnTo>
                <a:lnTo>
                  <a:pt x="4476750" y="838200"/>
                </a:lnTo>
                <a:lnTo>
                  <a:pt x="0" y="838200"/>
                </a:lnTo>
                <a:close/>
              </a:path>
            </a:pathLst>
          </a:custGeom>
          <a:solidFill>
            <a:srgbClr val="FFCB6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7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 txBox="1"/>
          <p:nvPr/>
        </p:nvSpPr>
        <p:spPr>
          <a:xfrm>
            <a:off x="135135" y="-231495"/>
            <a:ext cx="93006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9600" dirty="0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3</a:t>
            </a:r>
            <a:endParaRPr lang="vi-VN" sz="9600" spc="0" baseline="0" dirty="0">
              <a:solidFill>
                <a:srgbClr val="611817"/>
              </a:solidFill>
              <a:latin typeface="+mj-lt"/>
              <a:cs typeface="Arial"/>
              <a:sym typeface="Arial"/>
              <a:rtl val="0"/>
            </a:endParaRPr>
          </a:p>
        </p:txBody>
      </p:sp>
      <p:sp>
        <p:nvSpPr>
          <p:cNvPr id="9" name="Đồ họa 4">
            <a:extLst>
              <a:ext uri="{FF2B5EF4-FFF2-40B4-BE49-F238E27FC236}">
                <a16:creationId xmlns:a16="http://schemas.microsoft.com/office/drawing/2014/main" id="{AC4EAB12-2A9A-4D25-95BE-CFD905FFCDD3}"/>
              </a:ext>
            </a:extLst>
          </p:cNvPr>
          <p:cNvSpPr/>
          <p:nvPr/>
        </p:nvSpPr>
        <p:spPr>
          <a:xfrm>
            <a:off x="719804" y="300799"/>
            <a:ext cx="4678108" cy="898493"/>
          </a:xfrm>
          <a:custGeom>
            <a:avLst/>
            <a:gdLst>
              <a:gd name="connsiteX0" fmla="*/ 0 w 4678108"/>
              <a:gd name="connsiteY0" fmla="*/ 0 h 898493"/>
              <a:gd name="connsiteX1" fmla="*/ 4678109 w 4678108"/>
              <a:gd name="connsiteY1" fmla="*/ 0 h 898493"/>
              <a:gd name="connsiteX2" fmla="*/ 4678109 w 4678108"/>
              <a:gd name="connsiteY2" fmla="*/ 898493 h 898493"/>
              <a:gd name="connsiteX3" fmla="*/ 0 w 4678108"/>
              <a:gd name="connsiteY3" fmla="*/ 898493 h 898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78108" h="898493">
                <a:moveTo>
                  <a:pt x="0" y="0"/>
                </a:moveTo>
                <a:lnTo>
                  <a:pt x="4678109" y="0"/>
                </a:lnTo>
                <a:lnTo>
                  <a:pt x="4678109" y="898493"/>
                </a:lnTo>
                <a:lnTo>
                  <a:pt x="0" y="898493"/>
                </a:lnTo>
                <a:close/>
              </a:path>
            </a:pathLst>
          </a:custGeom>
          <a:noFill/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10" name="Đồ họa 4">
            <a:extLst>
              <a:ext uri="{FF2B5EF4-FFF2-40B4-BE49-F238E27FC236}">
                <a16:creationId xmlns:a16="http://schemas.microsoft.com/office/drawing/2014/main" id="{23D1F212-2C64-40F3-914B-8EFD4765C29F}"/>
              </a:ext>
            </a:extLst>
          </p:cNvPr>
          <p:cNvSpPr txBox="1"/>
          <p:nvPr/>
        </p:nvSpPr>
        <p:spPr>
          <a:xfrm>
            <a:off x="1026466" y="202504"/>
            <a:ext cx="15135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Bài</a:t>
            </a:r>
            <a:r>
              <a:rPr lang="en-US" sz="2800" b="1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tập</a:t>
            </a:r>
            <a:endParaRPr lang="vi-VN" sz="2800" b="1" spc="0" baseline="0" dirty="0">
              <a:solidFill>
                <a:srgbClr val="611817"/>
              </a:solidFill>
              <a:cs typeface="Arial"/>
              <a:sym typeface="Arial"/>
              <a:rtl val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Hộp Văn bản 1">
                <a:extLst>
                  <a:ext uri="{FF2B5EF4-FFF2-40B4-BE49-F238E27FC236}">
                    <a16:creationId xmlns:a16="http://schemas.microsoft.com/office/drawing/2014/main" id="{6C4FB8E4-BA90-E443-1F97-F488651B5052}"/>
                  </a:ext>
                </a:extLst>
              </p:cNvPr>
              <p:cNvSpPr txBox="1"/>
              <p:nvPr/>
            </p:nvSpPr>
            <p:spPr>
              <a:xfrm>
                <a:off x="907814" y="824019"/>
                <a:ext cx="10149534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400" b="1" dirty="0">
                    <a:solidFill>
                      <a:srgbClr val="FF0000"/>
                    </a:solidFill>
                  </a:rPr>
                  <a:t>Bài 6: </a:t>
                </a:r>
                <a:r>
                  <a:rPr lang="en-US" sz="2400" b="1" dirty="0"/>
                  <a:t>(</a:t>
                </a:r>
                <a:r>
                  <a:rPr lang="en-US" sz="2400" b="1" dirty="0" err="1"/>
                  <a:t>Tham</a:t>
                </a:r>
                <a:r>
                  <a:rPr lang="en-US" sz="2400" b="1" dirty="0"/>
                  <a:t> </a:t>
                </a:r>
                <a:r>
                  <a:rPr lang="en-US" sz="2400" b="1" dirty="0" err="1"/>
                  <a:t>khảo</a:t>
                </a:r>
                <a:r>
                  <a:rPr lang="en-US" sz="2400" b="1" dirty="0"/>
                  <a:t>)*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dirty="0" err="1"/>
                  <a:t>Tính</a:t>
                </a:r>
                <a:r>
                  <a:rPr lang="en-US" sz="2400" dirty="0"/>
                  <a:t> </a:t>
                </a:r>
                <a:r>
                  <a:rPr lang="en-US" sz="2400" dirty="0" err="1"/>
                  <a:t>khối</a:t>
                </a:r>
                <a:r>
                  <a:rPr lang="en-US" sz="2400" dirty="0"/>
                  <a:t> </a:t>
                </a:r>
                <a:r>
                  <a:rPr lang="en-US" sz="2400" dirty="0" err="1"/>
                  <a:t>lượng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của</a:t>
                </a:r>
                <a:r>
                  <a:rPr lang="en-US" sz="2400" dirty="0"/>
                  <a:t> </a:t>
                </a:r>
                <a:r>
                  <a:rPr lang="en-US" sz="2400" dirty="0" err="1"/>
                  <a:t>một</a:t>
                </a:r>
                <a:r>
                  <a:rPr lang="en-US" sz="2400" dirty="0"/>
                  <a:t> </a:t>
                </a:r>
                <a:r>
                  <a:rPr lang="en-US" sz="2400" dirty="0" err="1"/>
                  <a:t>mặt</a:t>
                </a:r>
                <a:r>
                  <a:rPr lang="en-US" sz="2400" dirty="0"/>
                  <a:t> </a:t>
                </a:r>
                <a:r>
                  <a:rPr lang="en-US" sz="2400" dirty="0" err="1"/>
                  <a:t>phẳng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 err="1"/>
                  <a:t>có</a:t>
                </a:r>
                <a:r>
                  <a:rPr lang="en-US" sz="2400" dirty="0"/>
                  <a:t> </a:t>
                </a:r>
                <a:r>
                  <a:rPr lang="en-US" sz="2400" dirty="0" err="1"/>
                  <a:t>phương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trình</a:t>
                </a:r>
                <a:r>
                  <a:rPr lang="en-US" sz="2400" dirty="0"/>
                  <a:t>: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 err="1"/>
                  <a:t>với</a:t>
                </a:r>
                <a:r>
                  <a:rPr lang="en-US" sz="2400" dirty="0"/>
                  <a:t> </a:t>
                </a:r>
                <a:r>
                  <a:rPr lang="en-US" sz="2400" dirty="0" err="1"/>
                  <a:t>khối</a:t>
                </a:r>
                <a:r>
                  <a:rPr lang="en-US" sz="2400" dirty="0"/>
                  <a:t> </a:t>
                </a:r>
                <a:r>
                  <a:rPr lang="en-US" sz="2400" dirty="0" err="1"/>
                  <a:t>lượng</a:t>
                </a:r>
                <a:r>
                  <a:rPr lang="en-US" sz="2400" dirty="0"/>
                  <a:t> </a:t>
                </a:r>
                <a:r>
                  <a:rPr lang="en-US" sz="2400" dirty="0" err="1"/>
                  <a:t>riêng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tại</a:t>
                </a:r>
                <a:r>
                  <a:rPr lang="en-US" sz="2400" dirty="0"/>
                  <a:t> </a:t>
                </a:r>
                <a:r>
                  <a:rPr lang="en-US" sz="2400" dirty="0" err="1"/>
                  <a:t>một</a:t>
                </a:r>
                <a:r>
                  <a:rPr lang="en-US" sz="2400" dirty="0"/>
                  <a:t> </a:t>
                </a:r>
                <a:r>
                  <a:rPr lang="en-US" sz="2400" dirty="0" err="1"/>
                  <a:t>điểm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tuân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theo</a:t>
                </a:r>
                <a:r>
                  <a:rPr lang="en-US" sz="2400" dirty="0"/>
                  <a:t> </a:t>
                </a:r>
                <a:r>
                  <a:rPr lang="en-US" sz="2400" dirty="0" err="1"/>
                  <a:t>hàm</a:t>
                </a:r>
                <a:r>
                  <a:rPr lang="en-US" sz="2400" dirty="0"/>
                  <a:t> </a:t>
                </a:r>
                <a:r>
                  <a:rPr lang="en-US" sz="2400" dirty="0" err="1"/>
                  <a:t>số</a:t>
                </a:r>
                <a:r>
                  <a:rPr lang="en-US" sz="2400" dirty="0"/>
                  <a:t>: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𝜌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2" name="Hộp Văn bản 1">
                <a:extLst>
                  <a:ext uri="{FF2B5EF4-FFF2-40B4-BE49-F238E27FC236}">
                    <a16:creationId xmlns:a16="http://schemas.microsoft.com/office/drawing/2014/main" id="{6C4FB8E4-BA90-E443-1F97-F488651B50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7814" y="824019"/>
                <a:ext cx="10149534" cy="2308324"/>
              </a:xfrm>
              <a:prstGeom prst="rect">
                <a:avLst/>
              </a:prstGeom>
              <a:blipFill>
                <a:blip r:embed="rId3"/>
                <a:stretch>
                  <a:fillRect l="-961" r="-15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420194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/>
          <p:nvPr/>
        </p:nvSpPr>
        <p:spPr>
          <a:xfrm>
            <a:off x="1046581" y="129842"/>
            <a:ext cx="4117691" cy="711450"/>
          </a:xfrm>
          <a:custGeom>
            <a:avLst/>
            <a:gdLst>
              <a:gd name="connsiteX0" fmla="*/ 0 w 4476750"/>
              <a:gd name="connsiteY0" fmla="*/ 0 h 838200"/>
              <a:gd name="connsiteX1" fmla="*/ 4476750 w 4476750"/>
              <a:gd name="connsiteY1" fmla="*/ 0 h 838200"/>
              <a:gd name="connsiteX2" fmla="*/ 4476750 w 4476750"/>
              <a:gd name="connsiteY2" fmla="*/ 838200 h 838200"/>
              <a:gd name="connsiteX3" fmla="*/ 0 w 4476750"/>
              <a:gd name="connsiteY3" fmla="*/ 8382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6750" h="838200">
                <a:moveTo>
                  <a:pt x="0" y="0"/>
                </a:moveTo>
                <a:lnTo>
                  <a:pt x="4476750" y="0"/>
                </a:lnTo>
                <a:lnTo>
                  <a:pt x="4476750" y="838200"/>
                </a:lnTo>
                <a:lnTo>
                  <a:pt x="0" y="838200"/>
                </a:lnTo>
                <a:close/>
              </a:path>
            </a:pathLst>
          </a:custGeom>
          <a:solidFill>
            <a:srgbClr val="FFCB6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 dirty="0"/>
          </a:p>
        </p:txBody>
      </p:sp>
      <p:sp>
        <p:nvSpPr>
          <p:cNvPr id="9" name="Đồ họa 4">
            <a:extLst>
              <a:ext uri="{FF2B5EF4-FFF2-40B4-BE49-F238E27FC236}">
                <a16:creationId xmlns:a16="http://schemas.microsoft.com/office/drawing/2014/main" id="{AC4EAB12-2A9A-4D25-95BE-CFD905FFCDD3}"/>
              </a:ext>
            </a:extLst>
          </p:cNvPr>
          <p:cNvSpPr/>
          <p:nvPr/>
        </p:nvSpPr>
        <p:spPr>
          <a:xfrm>
            <a:off x="719804" y="300799"/>
            <a:ext cx="4678108" cy="898493"/>
          </a:xfrm>
          <a:custGeom>
            <a:avLst/>
            <a:gdLst>
              <a:gd name="connsiteX0" fmla="*/ 0 w 4678108"/>
              <a:gd name="connsiteY0" fmla="*/ 0 h 898493"/>
              <a:gd name="connsiteX1" fmla="*/ 4678109 w 4678108"/>
              <a:gd name="connsiteY1" fmla="*/ 0 h 898493"/>
              <a:gd name="connsiteX2" fmla="*/ 4678109 w 4678108"/>
              <a:gd name="connsiteY2" fmla="*/ 898493 h 898493"/>
              <a:gd name="connsiteX3" fmla="*/ 0 w 4678108"/>
              <a:gd name="connsiteY3" fmla="*/ 898493 h 898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78108" h="898493">
                <a:moveTo>
                  <a:pt x="0" y="0"/>
                </a:moveTo>
                <a:lnTo>
                  <a:pt x="4678109" y="0"/>
                </a:lnTo>
                <a:lnTo>
                  <a:pt x="4678109" y="898493"/>
                </a:lnTo>
                <a:lnTo>
                  <a:pt x="0" y="898493"/>
                </a:lnTo>
                <a:close/>
              </a:path>
            </a:pathLst>
          </a:custGeom>
          <a:noFill/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 dirty="0"/>
          </a:p>
        </p:txBody>
      </p:sp>
      <p:sp>
        <p:nvSpPr>
          <p:cNvPr id="10" name="Đồ họa 4">
            <a:extLst>
              <a:ext uri="{FF2B5EF4-FFF2-40B4-BE49-F238E27FC236}">
                <a16:creationId xmlns:a16="http://schemas.microsoft.com/office/drawing/2014/main" id="{23D1F212-2C64-40F3-914B-8EFD4765C29F}"/>
              </a:ext>
            </a:extLst>
          </p:cNvPr>
          <p:cNvSpPr txBox="1"/>
          <p:nvPr/>
        </p:nvSpPr>
        <p:spPr>
          <a:xfrm>
            <a:off x="1148386" y="202504"/>
            <a:ext cx="36038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b="1" spc="0" baseline="0" dirty="0">
                <a:solidFill>
                  <a:srgbClr val="611817"/>
                </a:solidFill>
                <a:cs typeface="Arial"/>
                <a:sym typeface="Arial"/>
                <a:rtl val="0"/>
              </a:rPr>
              <a:t>Tài </a:t>
            </a:r>
            <a:r>
              <a:rPr lang="en-US" sz="2800" b="1" spc="0" baseline="0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liệu</a:t>
            </a:r>
            <a:r>
              <a:rPr lang="en-US" sz="2800" b="1" spc="0" baseline="0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800" b="1" spc="0" baseline="0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tham</a:t>
            </a:r>
            <a:r>
              <a:rPr lang="en-US" sz="2800" b="1" spc="0" baseline="0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800" b="1" spc="0" baseline="0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khảo</a:t>
            </a:r>
            <a:endParaRPr lang="vi-VN" sz="2800" b="1" spc="0" baseline="0" dirty="0">
              <a:solidFill>
                <a:srgbClr val="611817"/>
              </a:solidFill>
              <a:cs typeface="Arial"/>
              <a:sym typeface="Arial"/>
              <a:rtl val="0"/>
            </a:endParaRPr>
          </a:p>
        </p:txBody>
      </p:sp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6D12DEAD-CDB7-29DB-04BB-1CFC91723007}"/>
              </a:ext>
            </a:extLst>
          </p:cNvPr>
          <p:cNvSpPr txBox="1"/>
          <p:nvPr/>
        </p:nvSpPr>
        <p:spPr>
          <a:xfrm>
            <a:off x="963598" y="939587"/>
            <a:ext cx="10039682" cy="16823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/>
              <a:t>[1] </a:t>
            </a:r>
            <a:r>
              <a:rPr lang="en-US" sz="2400" b="1" dirty="0" err="1"/>
              <a:t>Bài</a:t>
            </a:r>
            <a:r>
              <a:rPr lang="en-US" sz="2400" b="1" dirty="0"/>
              <a:t> </a:t>
            </a:r>
            <a:r>
              <a:rPr lang="en-US" sz="2400" b="1" dirty="0" err="1"/>
              <a:t>giảng</a:t>
            </a:r>
            <a:r>
              <a:rPr lang="en-US" sz="2400" b="1" dirty="0"/>
              <a:t> </a:t>
            </a:r>
            <a:r>
              <a:rPr lang="en-US" sz="2400" b="1" dirty="0" err="1"/>
              <a:t>Giải</a:t>
            </a:r>
            <a:r>
              <a:rPr lang="en-US" sz="2400" b="1" dirty="0"/>
              <a:t> </a:t>
            </a:r>
            <a:r>
              <a:rPr lang="en-US" sz="2400" b="1" dirty="0" err="1"/>
              <a:t>tích</a:t>
            </a:r>
            <a:r>
              <a:rPr lang="en-US" sz="2400" b="1" dirty="0"/>
              <a:t> 2 - TS. Bùi Xuân </a:t>
            </a:r>
            <a:r>
              <a:rPr lang="en-US" sz="2400" b="1" dirty="0" err="1"/>
              <a:t>Diệu</a:t>
            </a:r>
            <a:r>
              <a:rPr lang="en-US" sz="2400" b="1" dirty="0"/>
              <a:t> (</a:t>
            </a:r>
            <a:r>
              <a:rPr lang="en-US" sz="2400" b="1" dirty="0" err="1"/>
              <a:t>ver</a:t>
            </a:r>
            <a:r>
              <a:rPr lang="en-US" sz="2400" b="1" dirty="0"/>
              <a:t> 2017)</a:t>
            </a:r>
          </a:p>
          <a:p>
            <a:pPr>
              <a:lnSpc>
                <a:spcPct val="150000"/>
              </a:lnSpc>
            </a:pPr>
            <a:r>
              <a:rPr lang="en-US" sz="2400" b="1" dirty="0"/>
              <a:t>[2] </a:t>
            </a:r>
            <a:r>
              <a:rPr lang="en-US" sz="2400" b="1" dirty="0" err="1"/>
              <a:t>Đề</a:t>
            </a:r>
            <a:r>
              <a:rPr lang="en-US" sz="2400" b="1" dirty="0"/>
              <a:t> </a:t>
            </a:r>
            <a:r>
              <a:rPr lang="en-US" sz="2400" b="1" dirty="0" err="1"/>
              <a:t>thi</a:t>
            </a:r>
            <a:r>
              <a:rPr lang="en-US" sz="2400" b="1" dirty="0"/>
              <a:t> GK MI1121 </a:t>
            </a:r>
            <a:r>
              <a:rPr lang="en-US" sz="2400" b="1" dirty="0" err="1"/>
              <a:t>các</a:t>
            </a:r>
            <a:r>
              <a:rPr lang="en-US" sz="2400" b="1" dirty="0"/>
              <a:t> </a:t>
            </a:r>
            <a:r>
              <a:rPr lang="en-US" sz="2400" b="1" dirty="0" err="1"/>
              <a:t>năm</a:t>
            </a:r>
            <a:endParaRPr lang="en-US" sz="2400" b="1" dirty="0"/>
          </a:p>
          <a:p>
            <a:pPr>
              <a:lnSpc>
                <a:spcPct val="150000"/>
              </a:lnSpc>
            </a:pPr>
            <a:r>
              <a:rPr lang="en-US" sz="2400" b="1" dirty="0"/>
              <a:t>[3] https://cis01.central.ucv.ro/site/Vol2-IntegralCalculus.pdf</a:t>
            </a:r>
          </a:p>
        </p:txBody>
      </p:sp>
    </p:spTree>
    <p:extLst>
      <p:ext uri="{BB962C8B-B14F-4D97-AF65-F5344CB8AC3E}">
        <p14:creationId xmlns:p14="http://schemas.microsoft.com/office/powerpoint/2010/main" val="40933783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AC61589-7609-4FBF-9071-4462BBD77F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814" cy="692327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6" name="Đồ họa 4">
            <a:extLst>
              <a:ext uri="{FF2B5EF4-FFF2-40B4-BE49-F238E27FC236}">
                <a16:creationId xmlns:a16="http://schemas.microsoft.com/office/drawing/2014/main" id="{E98D8B4E-59F3-43E3-B7E2-413EE54CF6C9}"/>
              </a:ext>
            </a:extLst>
          </p:cNvPr>
          <p:cNvSpPr/>
          <p:nvPr/>
        </p:nvSpPr>
        <p:spPr>
          <a:xfrm>
            <a:off x="10612879" y="398462"/>
            <a:ext cx="1137962" cy="248089"/>
          </a:xfrm>
          <a:custGeom>
            <a:avLst/>
            <a:gdLst>
              <a:gd name="connsiteX0" fmla="*/ 0 w 2032539"/>
              <a:gd name="connsiteY0" fmla="*/ 0 h 446341"/>
              <a:gd name="connsiteX1" fmla="*/ 2032540 w 2032539"/>
              <a:gd name="connsiteY1" fmla="*/ 0 h 446341"/>
              <a:gd name="connsiteX2" fmla="*/ 2032540 w 2032539"/>
              <a:gd name="connsiteY2" fmla="*/ 446342 h 446341"/>
              <a:gd name="connsiteX3" fmla="*/ 0 w 2032539"/>
              <a:gd name="connsiteY3" fmla="*/ 446342 h 44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32539" h="446341">
                <a:moveTo>
                  <a:pt x="0" y="0"/>
                </a:moveTo>
                <a:lnTo>
                  <a:pt x="2032540" y="0"/>
                </a:lnTo>
                <a:lnTo>
                  <a:pt x="2032540" y="446342"/>
                </a:lnTo>
                <a:lnTo>
                  <a:pt x="0" y="446342"/>
                </a:lnTo>
                <a:close/>
              </a:path>
            </a:pathLst>
          </a:custGeom>
          <a:solidFill>
            <a:srgbClr val="FFCB6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7" name="Đồ họa 4">
            <a:extLst>
              <a:ext uri="{FF2B5EF4-FFF2-40B4-BE49-F238E27FC236}">
                <a16:creationId xmlns:a16="http://schemas.microsoft.com/office/drawing/2014/main" id="{0BBDD742-C116-4590-85DD-9C981A07BB48}"/>
              </a:ext>
            </a:extLst>
          </p:cNvPr>
          <p:cNvSpPr txBox="1"/>
          <p:nvPr/>
        </p:nvSpPr>
        <p:spPr>
          <a:xfrm>
            <a:off x="10339876" y="382421"/>
            <a:ext cx="1377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vi-VN" dirty="0">
                <a:solidFill>
                  <a:srgbClr val="611817"/>
                </a:solidFill>
                <a:cs typeface="Arial"/>
                <a:sym typeface="Arial"/>
                <a:rtl val="0"/>
              </a:rPr>
              <a:t>MÔN HỌC</a:t>
            </a:r>
            <a:endParaRPr lang="vi-VN" spc="0" baseline="0" dirty="0">
              <a:solidFill>
                <a:srgbClr val="611817"/>
              </a:solidFill>
              <a:cs typeface="Arial"/>
              <a:sym typeface="Arial"/>
              <a:rtl val="0"/>
            </a:endParaRPr>
          </a:p>
        </p:txBody>
      </p:sp>
      <p:sp>
        <p:nvSpPr>
          <p:cNvPr id="8" name="Đồ họa 4">
            <a:extLst>
              <a:ext uri="{FF2B5EF4-FFF2-40B4-BE49-F238E27FC236}">
                <a16:creationId xmlns:a16="http://schemas.microsoft.com/office/drawing/2014/main" id="{884563B1-13AE-4416-99F3-7E6EA49AC57C}"/>
              </a:ext>
            </a:extLst>
          </p:cNvPr>
          <p:cNvSpPr txBox="1"/>
          <p:nvPr/>
        </p:nvSpPr>
        <p:spPr>
          <a:xfrm>
            <a:off x="2339695" y="1484567"/>
            <a:ext cx="75126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err="1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Bài</a:t>
            </a:r>
            <a:r>
              <a:rPr lang="en-US" sz="4000" dirty="0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 </a:t>
            </a:r>
            <a:r>
              <a:rPr lang="en-US" sz="4000" dirty="0" err="1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tập</a:t>
            </a:r>
            <a:r>
              <a:rPr lang="en-US" sz="4000" dirty="0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 </a:t>
            </a:r>
            <a:r>
              <a:rPr lang="en-US" sz="4000" dirty="0" err="1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thêm</a:t>
            </a:r>
            <a:endParaRPr lang="vi-VN" sz="4000" spc="0" baseline="0" dirty="0">
              <a:solidFill>
                <a:srgbClr val="611817"/>
              </a:solidFill>
              <a:latin typeface="+mj-lt"/>
              <a:cs typeface="Arial"/>
              <a:sym typeface="Arial"/>
              <a:rtl val="0"/>
            </a:endParaRPr>
          </a:p>
        </p:txBody>
      </p:sp>
      <p:grpSp>
        <p:nvGrpSpPr>
          <p:cNvPr id="10" name="Đồ họa 2">
            <a:extLst>
              <a:ext uri="{FF2B5EF4-FFF2-40B4-BE49-F238E27FC236}">
                <a16:creationId xmlns:a16="http://schemas.microsoft.com/office/drawing/2014/main" id="{25882A35-BDD3-42C1-B509-F19939C01840}"/>
              </a:ext>
            </a:extLst>
          </p:cNvPr>
          <p:cNvGrpSpPr/>
          <p:nvPr/>
        </p:nvGrpSpPr>
        <p:grpSpPr>
          <a:xfrm>
            <a:off x="5032582" y="2578990"/>
            <a:ext cx="2123649" cy="850010"/>
            <a:chOff x="4772025" y="2900362"/>
            <a:chExt cx="2644806" cy="1058608"/>
          </a:xfrm>
        </p:grpSpPr>
        <p:grpSp>
          <p:nvGrpSpPr>
            <p:cNvPr id="11" name="Đồ họa 2">
              <a:extLst>
                <a:ext uri="{FF2B5EF4-FFF2-40B4-BE49-F238E27FC236}">
                  <a16:creationId xmlns:a16="http://schemas.microsoft.com/office/drawing/2014/main" id="{7A02E805-1421-421D-BEA0-50C807503088}"/>
                </a:ext>
              </a:extLst>
            </p:cNvPr>
            <p:cNvGrpSpPr/>
            <p:nvPr/>
          </p:nvGrpSpPr>
          <p:grpSpPr>
            <a:xfrm>
              <a:off x="4772025" y="2900362"/>
              <a:ext cx="2644806" cy="792384"/>
              <a:chOff x="4772025" y="2900362"/>
              <a:chExt cx="2644806" cy="792384"/>
            </a:xfrm>
          </p:grpSpPr>
          <p:sp>
            <p:nvSpPr>
              <p:cNvPr id="15" name="Đồ họa 2">
                <a:extLst>
                  <a:ext uri="{FF2B5EF4-FFF2-40B4-BE49-F238E27FC236}">
                    <a16:creationId xmlns:a16="http://schemas.microsoft.com/office/drawing/2014/main" id="{944D54BE-77D4-4831-9BE9-6D0F52297D8E}"/>
                  </a:ext>
                </a:extLst>
              </p:cNvPr>
              <p:cNvSpPr/>
              <p:nvPr/>
            </p:nvSpPr>
            <p:spPr>
              <a:xfrm>
                <a:off x="4772025" y="2900362"/>
                <a:ext cx="2644806" cy="792384"/>
              </a:xfrm>
              <a:custGeom>
                <a:avLst/>
                <a:gdLst>
                  <a:gd name="connsiteX0" fmla="*/ 2248567 w 2644806"/>
                  <a:gd name="connsiteY0" fmla="*/ 792385 h 792384"/>
                  <a:gd name="connsiteX1" fmla="*/ 396240 w 2644806"/>
                  <a:gd name="connsiteY1" fmla="*/ 792385 h 792384"/>
                  <a:gd name="connsiteX2" fmla="*/ 0 w 2644806"/>
                  <a:gd name="connsiteY2" fmla="*/ 396240 h 792384"/>
                  <a:gd name="connsiteX3" fmla="*/ 0 w 2644806"/>
                  <a:gd name="connsiteY3" fmla="*/ 396240 h 792384"/>
                  <a:gd name="connsiteX4" fmla="*/ 396240 w 2644806"/>
                  <a:gd name="connsiteY4" fmla="*/ 0 h 792384"/>
                  <a:gd name="connsiteX5" fmla="*/ 2248567 w 2644806"/>
                  <a:gd name="connsiteY5" fmla="*/ 0 h 792384"/>
                  <a:gd name="connsiteX6" fmla="*/ 2644807 w 2644806"/>
                  <a:gd name="connsiteY6" fmla="*/ 396240 h 792384"/>
                  <a:gd name="connsiteX7" fmla="*/ 2644807 w 2644806"/>
                  <a:gd name="connsiteY7" fmla="*/ 396240 h 792384"/>
                  <a:gd name="connsiteX8" fmla="*/ 2248567 w 2644806"/>
                  <a:gd name="connsiteY8" fmla="*/ 792385 h 7923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644806" h="792384">
                    <a:moveTo>
                      <a:pt x="2248567" y="792385"/>
                    </a:moveTo>
                    <a:lnTo>
                      <a:pt x="396240" y="792385"/>
                    </a:lnTo>
                    <a:cubicBezTo>
                      <a:pt x="177356" y="792385"/>
                      <a:pt x="0" y="615029"/>
                      <a:pt x="0" y="396240"/>
                    </a:cubicBezTo>
                    <a:lnTo>
                      <a:pt x="0" y="396240"/>
                    </a:lnTo>
                    <a:cubicBezTo>
                      <a:pt x="0" y="177356"/>
                      <a:pt x="177356" y="0"/>
                      <a:pt x="396240" y="0"/>
                    </a:cubicBezTo>
                    <a:lnTo>
                      <a:pt x="2248567" y="0"/>
                    </a:lnTo>
                    <a:cubicBezTo>
                      <a:pt x="2467356" y="0"/>
                      <a:pt x="2644807" y="177356"/>
                      <a:pt x="2644807" y="396240"/>
                    </a:cubicBezTo>
                    <a:lnTo>
                      <a:pt x="2644807" y="396240"/>
                    </a:lnTo>
                    <a:cubicBezTo>
                      <a:pt x="2644712" y="615029"/>
                      <a:pt x="2467356" y="792385"/>
                      <a:pt x="2248567" y="792385"/>
                    </a:cubicBezTo>
                    <a:close/>
                  </a:path>
                </a:pathLst>
              </a:custGeom>
              <a:solidFill>
                <a:srgbClr val="FFCB6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vi-VN" dirty="0"/>
              </a:p>
            </p:txBody>
          </p:sp>
          <p:sp>
            <p:nvSpPr>
              <p:cNvPr id="16" name="Đồ họa 2">
                <a:extLst>
                  <a:ext uri="{FF2B5EF4-FFF2-40B4-BE49-F238E27FC236}">
                    <a16:creationId xmlns:a16="http://schemas.microsoft.com/office/drawing/2014/main" id="{177AB767-4B17-4BA6-96D3-67524D525E91}"/>
                  </a:ext>
                </a:extLst>
              </p:cNvPr>
              <p:cNvSpPr txBox="1"/>
              <p:nvPr/>
            </p:nvSpPr>
            <p:spPr>
              <a:xfrm>
                <a:off x="5312503" y="2980792"/>
                <a:ext cx="1497692" cy="6132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vi-VN" sz="2600" spc="0" baseline="0" dirty="0">
                    <a:solidFill>
                      <a:srgbClr val="611817"/>
                    </a:solidFill>
                    <a:latin typeface="+mj-lt"/>
                    <a:cs typeface="Arial"/>
                    <a:sym typeface="Arial"/>
                    <a:rtl val="0"/>
                  </a:rPr>
                  <a:t>start</a:t>
                </a:r>
              </a:p>
            </p:txBody>
          </p:sp>
        </p:grpSp>
        <p:grpSp>
          <p:nvGrpSpPr>
            <p:cNvPr id="12" name="Đồ họa 2">
              <a:extLst>
                <a:ext uri="{FF2B5EF4-FFF2-40B4-BE49-F238E27FC236}">
                  <a16:creationId xmlns:a16="http://schemas.microsoft.com/office/drawing/2014/main" id="{44584C9D-C048-4077-9738-736CF63E416E}"/>
                </a:ext>
              </a:extLst>
            </p:cNvPr>
            <p:cNvGrpSpPr/>
            <p:nvPr/>
          </p:nvGrpSpPr>
          <p:grpSpPr>
            <a:xfrm>
              <a:off x="6708827" y="3424373"/>
              <a:ext cx="420496" cy="534597"/>
              <a:chOff x="6708827" y="3424373"/>
              <a:chExt cx="420496" cy="534597"/>
            </a:xfrm>
          </p:grpSpPr>
          <p:sp>
            <p:nvSpPr>
              <p:cNvPr id="13" name="Đồ họa 2">
                <a:extLst>
                  <a:ext uri="{FF2B5EF4-FFF2-40B4-BE49-F238E27FC236}">
                    <a16:creationId xmlns:a16="http://schemas.microsoft.com/office/drawing/2014/main" id="{AB3384F3-31CB-481E-889A-056E7056A1E8}"/>
                  </a:ext>
                </a:extLst>
              </p:cNvPr>
              <p:cNvSpPr/>
              <p:nvPr/>
            </p:nvSpPr>
            <p:spPr>
              <a:xfrm>
                <a:off x="6709018" y="3424373"/>
                <a:ext cx="420306" cy="534406"/>
              </a:xfrm>
              <a:custGeom>
                <a:avLst/>
                <a:gdLst>
                  <a:gd name="connsiteX0" fmla="*/ 412729 w 420306"/>
                  <a:gd name="connsiteY0" fmla="*/ 395913 h 534406"/>
                  <a:gd name="connsiteX1" fmla="*/ 409014 w 420306"/>
                  <a:gd name="connsiteY1" fmla="*/ 479162 h 534406"/>
                  <a:gd name="connsiteX2" fmla="*/ 410348 w 420306"/>
                  <a:gd name="connsiteY2" fmla="*/ 490496 h 534406"/>
                  <a:gd name="connsiteX3" fmla="*/ 170794 w 420306"/>
                  <a:gd name="connsiteY3" fmla="*/ 534407 h 534406"/>
                  <a:gd name="connsiteX4" fmla="*/ 168603 w 420306"/>
                  <a:gd name="connsiteY4" fmla="*/ 522310 h 534406"/>
                  <a:gd name="connsiteX5" fmla="*/ 24871 w 420306"/>
                  <a:gd name="connsiteY5" fmla="*/ 321428 h 534406"/>
                  <a:gd name="connsiteX6" fmla="*/ 7250 w 420306"/>
                  <a:gd name="connsiteY6" fmla="*/ 253324 h 534406"/>
                  <a:gd name="connsiteX7" fmla="*/ 80973 w 420306"/>
                  <a:gd name="connsiteY7" fmla="*/ 243323 h 534406"/>
                  <a:gd name="connsiteX8" fmla="*/ 94499 w 420306"/>
                  <a:gd name="connsiteY8" fmla="*/ 253610 h 534406"/>
                  <a:gd name="connsiteX9" fmla="*/ 59161 w 420306"/>
                  <a:gd name="connsiteY9" fmla="*/ 60728 h 534406"/>
                  <a:gd name="connsiteX10" fmla="*/ 97928 w 420306"/>
                  <a:gd name="connsiteY10" fmla="*/ 816 h 534406"/>
                  <a:gd name="connsiteX11" fmla="*/ 155364 w 420306"/>
                  <a:gd name="connsiteY11" fmla="*/ 43107 h 534406"/>
                  <a:gd name="connsiteX12" fmla="*/ 168794 w 420306"/>
                  <a:gd name="connsiteY12" fmla="*/ 116735 h 534406"/>
                  <a:gd name="connsiteX13" fmla="*/ 227277 w 420306"/>
                  <a:gd name="connsiteY13" fmla="*/ 123689 h 534406"/>
                  <a:gd name="connsiteX14" fmla="*/ 235183 w 420306"/>
                  <a:gd name="connsiteY14" fmla="*/ 129689 h 534406"/>
                  <a:gd name="connsiteX15" fmla="*/ 303763 w 420306"/>
                  <a:gd name="connsiteY15" fmla="*/ 134452 h 534406"/>
                  <a:gd name="connsiteX16" fmla="*/ 311764 w 420306"/>
                  <a:gd name="connsiteY16" fmla="*/ 140453 h 534406"/>
                  <a:gd name="connsiteX17" fmla="*/ 380344 w 420306"/>
                  <a:gd name="connsiteY17" fmla="*/ 145215 h 534406"/>
                  <a:gd name="connsiteX18" fmla="*/ 404347 w 420306"/>
                  <a:gd name="connsiteY18" fmla="*/ 181696 h 534406"/>
                  <a:gd name="connsiteX19" fmla="*/ 414063 w 420306"/>
                  <a:gd name="connsiteY19" fmla="*/ 234464 h 534406"/>
                  <a:gd name="connsiteX20" fmla="*/ 412729 w 420306"/>
                  <a:gd name="connsiteY20" fmla="*/ 395913 h 5344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420306" h="534406">
                    <a:moveTo>
                      <a:pt x="412729" y="395913"/>
                    </a:moveTo>
                    <a:cubicBezTo>
                      <a:pt x="404442" y="436775"/>
                      <a:pt x="408919" y="478781"/>
                      <a:pt x="409014" y="479162"/>
                    </a:cubicBezTo>
                    <a:lnTo>
                      <a:pt x="410348" y="490496"/>
                    </a:lnTo>
                    <a:lnTo>
                      <a:pt x="170794" y="534407"/>
                    </a:lnTo>
                    <a:lnTo>
                      <a:pt x="168603" y="522310"/>
                    </a:lnTo>
                    <a:cubicBezTo>
                      <a:pt x="153840" y="441824"/>
                      <a:pt x="109453" y="379911"/>
                      <a:pt x="24871" y="321428"/>
                    </a:cubicBezTo>
                    <a:cubicBezTo>
                      <a:pt x="-3132" y="302092"/>
                      <a:pt x="-5133" y="272564"/>
                      <a:pt x="7250" y="253324"/>
                    </a:cubicBezTo>
                    <a:cubicBezTo>
                      <a:pt x="19347" y="234464"/>
                      <a:pt x="47636" y="223415"/>
                      <a:pt x="80973" y="243323"/>
                    </a:cubicBezTo>
                    <a:cubicBezTo>
                      <a:pt x="85641" y="246180"/>
                      <a:pt x="90213" y="249609"/>
                      <a:pt x="94499" y="253610"/>
                    </a:cubicBezTo>
                    <a:lnTo>
                      <a:pt x="59161" y="60728"/>
                    </a:lnTo>
                    <a:cubicBezTo>
                      <a:pt x="52970" y="27200"/>
                      <a:pt x="74020" y="5293"/>
                      <a:pt x="97928" y="816"/>
                    </a:cubicBezTo>
                    <a:cubicBezTo>
                      <a:pt x="121740" y="-3565"/>
                      <a:pt x="149172" y="9579"/>
                      <a:pt x="155364" y="43107"/>
                    </a:cubicBezTo>
                    <a:lnTo>
                      <a:pt x="168794" y="116735"/>
                    </a:lnTo>
                    <a:cubicBezTo>
                      <a:pt x="183843" y="114068"/>
                      <a:pt x="208418" y="112259"/>
                      <a:pt x="227277" y="123689"/>
                    </a:cubicBezTo>
                    <a:cubicBezTo>
                      <a:pt x="230230" y="125403"/>
                      <a:pt x="232802" y="127499"/>
                      <a:pt x="235183" y="129689"/>
                    </a:cubicBezTo>
                    <a:cubicBezTo>
                      <a:pt x="245851" y="127022"/>
                      <a:pt x="279570" y="119879"/>
                      <a:pt x="303763" y="134452"/>
                    </a:cubicBezTo>
                    <a:cubicBezTo>
                      <a:pt x="306716" y="136166"/>
                      <a:pt x="309288" y="138262"/>
                      <a:pt x="311764" y="140453"/>
                    </a:cubicBezTo>
                    <a:cubicBezTo>
                      <a:pt x="322337" y="137690"/>
                      <a:pt x="356151" y="130642"/>
                      <a:pt x="380344" y="145215"/>
                    </a:cubicBezTo>
                    <a:cubicBezTo>
                      <a:pt x="393108" y="152835"/>
                      <a:pt x="401299" y="165503"/>
                      <a:pt x="404347" y="181696"/>
                    </a:cubicBezTo>
                    <a:lnTo>
                      <a:pt x="414063" y="234464"/>
                    </a:lnTo>
                    <a:cubicBezTo>
                      <a:pt x="422826" y="283613"/>
                      <a:pt x="422349" y="348383"/>
                      <a:pt x="412729" y="395913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vi-VN"/>
              </a:p>
            </p:txBody>
          </p:sp>
          <p:sp>
            <p:nvSpPr>
              <p:cNvPr id="14" name="Đồ họa 2">
                <a:extLst>
                  <a:ext uri="{FF2B5EF4-FFF2-40B4-BE49-F238E27FC236}">
                    <a16:creationId xmlns:a16="http://schemas.microsoft.com/office/drawing/2014/main" id="{D3C44450-CC93-4110-8F7F-72F78EA5472B}"/>
                  </a:ext>
                </a:extLst>
              </p:cNvPr>
              <p:cNvSpPr/>
              <p:nvPr/>
            </p:nvSpPr>
            <p:spPr>
              <a:xfrm>
                <a:off x="6708827" y="3424563"/>
                <a:ext cx="420448" cy="534406"/>
              </a:xfrm>
              <a:custGeom>
                <a:avLst/>
                <a:gdLst>
                  <a:gd name="connsiteX0" fmla="*/ 414063 w 420448"/>
                  <a:gd name="connsiteY0" fmla="*/ 234464 h 534406"/>
                  <a:gd name="connsiteX1" fmla="*/ 404347 w 420448"/>
                  <a:gd name="connsiteY1" fmla="*/ 181696 h 534406"/>
                  <a:gd name="connsiteX2" fmla="*/ 380344 w 420448"/>
                  <a:gd name="connsiteY2" fmla="*/ 145215 h 534406"/>
                  <a:gd name="connsiteX3" fmla="*/ 311764 w 420448"/>
                  <a:gd name="connsiteY3" fmla="*/ 140453 h 534406"/>
                  <a:gd name="connsiteX4" fmla="*/ 303763 w 420448"/>
                  <a:gd name="connsiteY4" fmla="*/ 134452 h 534406"/>
                  <a:gd name="connsiteX5" fmla="*/ 235183 w 420448"/>
                  <a:gd name="connsiteY5" fmla="*/ 129689 h 534406"/>
                  <a:gd name="connsiteX6" fmla="*/ 227277 w 420448"/>
                  <a:gd name="connsiteY6" fmla="*/ 123689 h 534406"/>
                  <a:gd name="connsiteX7" fmla="*/ 168794 w 420448"/>
                  <a:gd name="connsiteY7" fmla="*/ 116735 h 534406"/>
                  <a:gd name="connsiteX8" fmla="*/ 155364 w 420448"/>
                  <a:gd name="connsiteY8" fmla="*/ 43107 h 534406"/>
                  <a:gd name="connsiteX9" fmla="*/ 97928 w 420448"/>
                  <a:gd name="connsiteY9" fmla="*/ 816 h 534406"/>
                  <a:gd name="connsiteX10" fmla="*/ 59161 w 420448"/>
                  <a:gd name="connsiteY10" fmla="*/ 60728 h 534406"/>
                  <a:gd name="connsiteX11" fmla="*/ 94499 w 420448"/>
                  <a:gd name="connsiteY11" fmla="*/ 253610 h 534406"/>
                  <a:gd name="connsiteX12" fmla="*/ 80973 w 420448"/>
                  <a:gd name="connsiteY12" fmla="*/ 243323 h 534406"/>
                  <a:gd name="connsiteX13" fmla="*/ 7250 w 420448"/>
                  <a:gd name="connsiteY13" fmla="*/ 253324 h 534406"/>
                  <a:gd name="connsiteX14" fmla="*/ 24871 w 420448"/>
                  <a:gd name="connsiteY14" fmla="*/ 321428 h 534406"/>
                  <a:gd name="connsiteX15" fmla="*/ 168603 w 420448"/>
                  <a:gd name="connsiteY15" fmla="*/ 522310 h 534406"/>
                  <a:gd name="connsiteX16" fmla="*/ 170794 w 420448"/>
                  <a:gd name="connsiteY16" fmla="*/ 534407 h 534406"/>
                  <a:gd name="connsiteX17" fmla="*/ 410348 w 420448"/>
                  <a:gd name="connsiteY17" fmla="*/ 490496 h 534406"/>
                  <a:gd name="connsiteX18" fmla="*/ 409014 w 420448"/>
                  <a:gd name="connsiteY18" fmla="*/ 479162 h 534406"/>
                  <a:gd name="connsiteX19" fmla="*/ 412729 w 420448"/>
                  <a:gd name="connsiteY19" fmla="*/ 395913 h 534406"/>
                  <a:gd name="connsiteX20" fmla="*/ 414063 w 420448"/>
                  <a:gd name="connsiteY20" fmla="*/ 234464 h 534406"/>
                  <a:gd name="connsiteX21" fmla="*/ 388917 w 420448"/>
                  <a:gd name="connsiteY21" fmla="*/ 390865 h 534406"/>
                  <a:gd name="connsiteX22" fmla="*/ 383964 w 420448"/>
                  <a:gd name="connsiteY22" fmla="*/ 470303 h 534406"/>
                  <a:gd name="connsiteX23" fmla="*/ 190320 w 420448"/>
                  <a:gd name="connsiteY23" fmla="*/ 505832 h 534406"/>
                  <a:gd name="connsiteX24" fmla="*/ 38873 w 420448"/>
                  <a:gd name="connsiteY24" fmla="*/ 301235 h 534406"/>
                  <a:gd name="connsiteX25" fmla="*/ 27919 w 420448"/>
                  <a:gd name="connsiteY25" fmla="*/ 266468 h 534406"/>
                  <a:gd name="connsiteX26" fmla="*/ 68496 w 420448"/>
                  <a:gd name="connsiteY26" fmla="*/ 264182 h 534406"/>
                  <a:gd name="connsiteX27" fmla="*/ 106310 w 420448"/>
                  <a:gd name="connsiteY27" fmla="*/ 317522 h 534406"/>
                  <a:gd name="connsiteX28" fmla="*/ 130313 w 420448"/>
                  <a:gd name="connsiteY28" fmla="*/ 313046 h 534406"/>
                  <a:gd name="connsiteX29" fmla="*/ 83164 w 420448"/>
                  <a:gd name="connsiteY29" fmla="*/ 56252 h 534406"/>
                  <a:gd name="connsiteX30" fmla="*/ 102309 w 420448"/>
                  <a:gd name="connsiteY30" fmla="*/ 24819 h 534406"/>
                  <a:gd name="connsiteX31" fmla="*/ 131265 w 420448"/>
                  <a:gd name="connsiteY31" fmla="*/ 47393 h 534406"/>
                  <a:gd name="connsiteX32" fmla="*/ 166032 w 420448"/>
                  <a:gd name="connsiteY32" fmla="*/ 236941 h 534406"/>
                  <a:gd name="connsiteX33" fmla="*/ 190035 w 420448"/>
                  <a:gd name="connsiteY33" fmla="*/ 232559 h 534406"/>
                  <a:gd name="connsiteX34" fmla="*/ 173175 w 420448"/>
                  <a:gd name="connsiteY34" fmla="*/ 140643 h 534406"/>
                  <a:gd name="connsiteX35" fmla="*/ 214704 w 420448"/>
                  <a:gd name="connsiteY35" fmla="*/ 144548 h 534406"/>
                  <a:gd name="connsiteX36" fmla="*/ 227277 w 420448"/>
                  <a:gd name="connsiteY36" fmla="*/ 164456 h 534406"/>
                  <a:gd name="connsiteX37" fmla="*/ 238041 w 420448"/>
                  <a:gd name="connsiteY37" fmla="*/ 223320 h 534406"/>
                  <a:gd name="connsiteX38" fmla="*/ 262044 w 420448"/>
                  <a:gd name="connsiteY38" fmla="*/ 218939 h 534406"/>
                  <a:gd name="connsiteX39" fmla="*/ 251280 w 420448"/>
                  <a:gd name="connsiteY39" fmla="*/ 159979 h 534406"/>
                  <a:gd name="connsiteX40" fmla="*/ 249090 w 420448"/>
                  <a:gd name="connsiteY40" fmla="*/ 151597 h 534406"/>
                  <a:gd name="connsiteX41" fmla="*/ 291285 w 420448"/>
                  <a:gd name="connsiteY41" fmla="*/ 155407 h 534406"/>
                  <a:gd name="connsiteX42" fmla="*/ 303763 w 420448"/>
                  <a:gd name="connsiteY42" fmla="*/ 175219 h 534406"/>
                  <a:gd name="connsiteX43" fmla="*/ 314622 w 420448"/>
                  <a:gd name="connsiteY43" fmla="*/ 234179 h 534406"/>
                  <a:gd name="connsiteX44" fmla="*/ 338625 w 420448"/>
                  <a:gd name="connsiteY44" fmla="*/ 229797 h 534406"/>
                  <a:gd name="connsiteX45" fmla="*/ 327766 w 420448"/>
                  <a:gd name="connsiteY45" fmla="*/ 170837 h 534406"/>
                  <a:gd name="connsiteX46" fmla="*/ 325575 w 420448"/>
                  <a:gd name="connsiteY46" fmla="*/ 162360 h 534406"/>
                  <a:gd name="connsiteX47" fmla="*/ 367676 w 420448"/>
                  <a:gd name="connsiteY47" fmla="*/ 166170 h 534406"/>
                  <a:gd name="connsiteX48" fmla="*/ 380249 w 420448"/>
                  <a:gd name="connsiteY48" fmla="*/ 186077 h 534406"/>
                  <a:gd name="connsiteX49" fmla="*/ 389964 w 420448"/>
                  <a:gd name="connsiteY49" fmla="*/ 238941 h 534406"/>
                  <a:gd name="connsiteX50" fmla="*/ 388917 w 420448"/>
                  <a:gd name="connsiteY50" fmla="*/ 390865 h 5344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</a:cxnLst>
                <a:rect l="l" t="t" r="r" b="b"/>
                <a:pathLst>
                  <a:path w="420448" h="534406">
                    <a:moveTo>
                      <a:pt x="414063" y="234464"/>
                    </a:moveTo>
                    <a:lnTo>
                      <a:pt x="404347" y="181696"/>
                    </a:lnTo>
                    <a:cubicBezTo>
                      <a:pt x="401394" y="165503"/>
                      <a:pt x="393108" y="152930"/>
                      <a:pt x="380344" y="145215"/>
                    </a:cubicBezTo>
                    <a:cubicBezTo>
                      <a:pt x="356151" y="130547"/>
                      <a:pt x="322337" y="137595"/>
                      <a:pt x="311764" y="140453"/>
                    </a:cubicBezTo>
                    <a:cubicBezTo>
                      <a:pt x="309288" y="138262"/>
                      <a:pt x="306716" y="136166"/>
                      <a:pt x="303763" y="134452"/>
                    </a:cubicBezTo>
                    <a:cubicBezTo>
                      <a:pt x="279570" y="119783"/>
                      <a:pt x="245851" y="126927"/>
                      <a:pt x="235183" y="129689"/>
                    </a:cubicBezTo>
                    <a:cubicBezTo>
                      <a:pt x="232707" y="127499"/>
                      <a:pt x="230135" y="125403"/>
                      <a:pt x="227277" y="123689"/>
                    </a:cubicBezTo>
                    <a:cubicBezTo>
                      <a:pt x="208418" y="112354"/>
                      <a:pt x="183843" y="114164"/>
                      <a:pt x="168794" y="116735"/>
                    </a:cubicBezTo>
                    <a:lnTo>
                      <a:pt x="155364" y="43107"/>
                    </a:lnTo>
                    <a:cubicBezTo>
                      <a:pt x="149172" y="9579"/>
                      <a:pt x="121740" y="-3565"/>
                      <a:pt x="97928" y="816"/>
                    </a:cubicBezTo>
                    <a:cubicBezTo>
                      <a:pt x="74020" y="5198"/>
                      <a:pt x="53065" y="27200"/>
                      <a:pt x="59161" y="60728"/>
                    </a:cubicBezTo>
                    <a:lnTo>
                      <a:pt x="94499" y="253610"/>
                    </a:lnTo>
                    <a:cubicBezTo>
                      <a:pt x="90213" y="249609"/>
                      <a:pt x="85736" y="246180"/>
                      <a:pt x="80973" y="243323"/>
                    </a:cubicBezTo>
                    <a:cubicBezTo>
                      <a:pt x="47636" y="223320"/>
                      <a:pt x="19442" y="234464"/>
                      <a:pt x="7250" y="253324"/>
                    </a:cubicBezTo>
                    <a:cubicBezTo>
                      <a:pt x="-5133" y="272564"/>
                      <a:pt x="-3132" y="302187"/>
                      <a:pt x="24871" y="321428"/>
                    </a:cubicBezTo>
                    <a:cubicBezTo>
                      <a:pt x="109453" y="379911"/>
                      <a:pt x="153840" y="441824"/>
                      <a:pt x="168603" y="522310"/>
                    </a:cubicBezTo>
                    <a:lnTo>
                      <a:pt x="170794" y="534407"/>
                    </a:lnTo>
                    <a:lnTo>
                      <a:pt x="410348" y="490496"/>
                    </a:lnTo>
                    <a:lnTo>
                      <a:pt x="409014" y="479162"/>
                    </a:lnTo>
                    <a:cubicBezTo>
                      <a:pt x="408919" y="478781"/>
                      <a:pt x="404442" y="436775"/>
                      <a:pt x="412729" y="395913"/>
                    </a:cubicBezTo>
                    <a:cubicBezTo>
                      <a:pt x="422540" y="348193"/>
                      <a:pt x="423016" y="283423"/>
                      <a:pt x="414063" y="234464"/>
                    </a:cubicBezTo>
                    <a:close/>
                    <a:moveTo>
                      <a:pt x="388917" y="390865"/>
                    </a:moveTo>
                    <a:cubicBezTo>
                      <a:pt x="382535" y="422488"/>
                      <a:pt x="383011" y="454016"/>
                      <a:pt x="383964" y="470303"/>
                    </a:cubicBezTo>
                    <a:lnTo>
                      <a:pt x="190320" y="505832"/>
                    </a:lnTo>
                    <a:cubicBezTo>
                      <a:pt x="172223" y="424298"/>
                      <a:pt x="125074" y="360766"/>
                      <a:pt x="38873" y="301235"/>
                    </a:cubicBezTo>
                    <a:cubicBezTo>
                      <a:pt x="23061" y="290281"/>
                      <a:pt x="22109" y="275612"/>
                      <a:pt x="27919" y="266468"/>
                    </a:cubicBezTo>
                    <a:cubicBezTo>
                      <a:pt x="33634" y="257610"/>
                      <a:pt x="47731" y="251705"/>
                      <a:pt x="68496" y="264182"/>
                    </a:cubicBezTo>
                    <a:cubicBezTo>
                      <a:pt x="87069" y="275327"/>
                      <a:pt x="102976" y="298949"/>
                      <a:pt x="106310" y="317522"/>
                    </a:cubicBezTo>
                    <a:lnTo>
                      <a:pt x="130313" y="313046"/>
                    </a:lnTo>
                    <a:lnTo>
                      <a:pt x="83164" y="56252"/>
                    </a:lnTo>
                    <a:cubicBezTo>
                      <a:pt x="79735" y="37583"/>
                      <a:pt x="90308" y="27010"/>
                      <a:pt x="102309" y="24819"/>
                    </a:cubicBezTo>
                    <a:cubicBezTo>
                      <a:pt x="114216" y="22628"/>
                      <a:pt x="127836" y="28724"/>
                      <a:pt x="131265" y="47393"/>
                    </a:cubicBezTo>
                    <a:lnTo>
                      <a:pt x="166032" y="236941"/>
                    </a:lnTo>
                    <a:lnTo>
                      <a:pt x="190035" y="232559"/>
                    </a:lnTo>
                    <a:lnTo>
                      <a:pt x="173175" y="140643"/>
                    </a:lnTo>
                    <a:cubicBezTo>
                      <a:pt x="185463" y="138548"/>
                      <a:pt x="203084" y="137500"/>
                      <a:pt x="214704" y="144548"/>
                    </a:cubicBezTo>
                    <a:cubicBezTo>
                      <a:pt x="221372" y="148644"/>
                      <a:pt x="225563" y="155121"/>
                      <a:pt x="227277" y="164456"/>
                    </a:cubicBezTo>
                    <a:lnTo>
                      <a:pt x="238041" y="223320"/>
                    </a:lnTo>
                    <a:lnTo>
                      <a:pt x="262044" y="218939"/>
                    </a:lnTo>
                    <a:lnTo>
                      <a:pt x="251280" y="159979"/>
                    </a:lnTo>
                    <a:cubicBezTo>
                      <a:pt x="250709" y="157026"/>
                      <a:pt x="249947" y="154264"/>
                      <a:pt x="249090" y="151597"/>
                    </a:cubicBezTo>
                    <a:cubicBezTo>
                      <a:pt x="261377" y="149406"/>
                      <a:pt x="279474" y="148168"/>
                      <a:pt x="291285" y="155407"/>
                    </a:cubicBezTo>
                    <a:cubicBezTo>
                      <a:pt x="297953" y="159503"/>
                      <a:pt x="302049" y="165980"/>
                      <a:pt x="303763" y="175219"/>
                    </a:cubicBezTo>
                    <a:lnTo>
                      <a:pt x="314622" y="234179"/>
                    </a:lnTo>
                    <a:lnTo>
                      <a:pt x="338625" y="229797"/>
                    </a:lnTo>
                    <a:lnTo>
                      <a:pt x="327766" y="170837"/>
                    </a:lnTo>
                    <a:cubicBezTo>
                      <a:pt x="327195" y="167885"/>
                      <a:pt x="326433" y="165122"/>
                      <a:pt x="325575" y="162360"/>
                    </a:cubicBezTo>
                    <a:cubicBezTo>
                      <a:pt x="337672" y="160169"/>
                      <a:pt x="355770" y="158931"/>
                      <a:pt x="367676" y="166170"/>
                    </a:cubicBezTo>
                    <a:cubicBezTo>
                      <a:pt x="374343" y="170266"/>
                      <a:pt x="378534" y="176743"/>
                      <a:pt x="380249" y="186077"/>
                    </a:cubicBezTo>
                    <a:lnTo>
                      <a:pt x="389964" y="238941"/>
                    </a:lnTo>
                    <a:cubicBezTo>
                      <a:pt x="398346" y="284375"/>
                      <a:pt x="397965" y="346859"/>
                      <a:pt x="388917" y="390865"/>
                    </a:cubicBezTo>
                    <a:close/>
                  </a:path>
                </a:pathLst>
              </a:custGeom>
              <a:solidFill>
                <a:srgbClr val="61181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vi-VN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183269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Nhóm 5">
            <a:extLst>
              <a:ext uri="{FF2B5EF4-FFF2-40B4-BE49-F238E27FC236}">
                <a16:creationId xmlns:a16="http://schemas.microsoft.com/office/drawing/2014/main" id="{0AC8AE8F-5933-6CE3-BF9D-CCC30079505A}"/>
              </a:ext>
            </a:extLst>
          </p:cNvPr>
          <p:cNvGrpSpPr/>
          <p:nvPr/>
        </p:nvGrpSpPr>
        <p:grpSpPr>
          <a:xfrm>
            <a:off x="2009387" y="1299318"/>
            <a:ext cx="3999971" cy="1569660"/>
            <a:chOff x="2096029" y="980011"/>
            <a:chExt cx="3999971" cy="1569660"/>
          </a:xfrm>
        </p:grpSpPr>
        <p:sp>
          <p:nvSpPr>
            <p:cNvPr id="8" name="Đồ họa 4">
              <a:extLst>
                <a:ext uri="{FF2B5EF4-FFF2-40B4-BE49-F238E27FC236}">
                  <a16:creationId xmlns:a16="http://schemas.microsoft.com/office/drawing/2014/main" id="{D3AC0AC7-4B59-47C6-A8BD-236093DA00A7}"/>
                </a:ext>
              </a:extLst>
            </p:cNvPr>
            <p:cNvSpPr/>
            <p:nvPr/>
          </p:nvSpPr>
          <p:spPr>
            <a:xfrm>
              <a:off x="2187474" y="1196162"/>
              <a:ext cx="677956" cy="677956"/>
            </a:xfrm>
            <a:custGeom>
              <a:avLst/>
              <a:gdLst>
                <a:gd name="connsiteX0" fmla="*/ 677956 w 677956"/>
                <a:gd name="connsiteY0" fmla="*/ 338978 h 677956"/>
                <a:gd name="connsiteX1" fmla="*/ 338978 w 677956"/>
                <a:gd name="connsiteY1" fmla="*/ 677956 h 677956"/>
                <a:gd name="connsiteX2" fmla="*/ 0 w 677956"/>
                <a:gd name="connsiteY2" fmla="*/ 338978 h 677956"/>
                <a:gd name="connsiteX3" fmla="*/ 338978 w 677956"/>
                <a:gd name="connsiteY3" fmla="*/ 0 h 677956"/>
                <a:gd name="connsiteX4" fmla="*/ 677956 w 677956"/>
                <a:gd name="connsiteY4" fmla="*/ 338978 h 677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7956" h="677956">
                  <a:moveTo>
                    <a:pt x="677956" y="338978"/>
                  </a:moveTo>
                  <a:cubicBezTo>
                    <a:pt x="677956" y="526191"/>
                    <a:pt x="526190" y="677956"/>
                    <a:pt x="338978" y="677956"/>
                  </a:cubicBezTo>
                  <a:cubicBezTo>
                    <a:pt x="151766" y="677956"/>
                    <a:pt x="0" y="526191"/>
                    <a:pt x="0" y="338978"/>
                  </a:cubicBezTo>
                  <a:cubicBezTo>
                    <a:pt x="0" y="151766"/>
                    <a:pt x="151766" y="0"/>
                    <a:pt x="338978" y="0"/>
                  </a:cubicBezTo>
                  <a:cubicBezTo>
                    <a:pt x="526190" y="0"/>
                    <a:pt x="677956" y="151766"/>
                    <a:pt x="677956" y="338978"/>
                  </a:cubicBezTo>
                  <a:close/>
                </a:path>
              </a:pathLst>
            </a:custGeom>
            <a:solidFill>
              <a:srgbClr val="FFFFFF"/>
            </a:solidFill>
            <a:ln w="67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vi-VN" sz="2800"/>
            </a:p>
          </p:txBody>
        </p:sp>
        <p:sp>
          <p:nvSpPr>
            <p:cNvPr id="9" name="Đồ họa 4">
              <a:extLst>
                <a:ext uri="{FF2B5EF4-FFF2-40B4-BE49-F238E27FC236}">
                  <a16:creationId xmlns:a16="http://schemas.microsoft.com/office/drawing/2014/main" id="{63BE8150-2F69-4DF6-BF4B-012533178F25}"/>
                </a:ext>
              </a:extLst>
            </p:cNvPr>
            <p:cNvSpPr txBox="1"/>
            <p:nvPr/>
          </p:nvSpPr>
          <p:spPr>
            <a:xfrm>
              <a:off x="2096029" y="980011"/>
              <a:ext cx="636713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vi-VN" sz="9600" spc="0" baseline="0" dirty="0">
                  <a:solidFill>
                    <a:srgbClr val="611817"/>
                  </a:solidFill>
                  <a:latin typeface="+mj-lt"/>
                  <a:cs typeface="Arial"/>
                  <a:sym typeface="Arial"/>
                  <a:rtl val="0"/>
                </a:rPr>
                <a:t>1</a:t>
              </a:r>
            </a:p>
          </p:txBody>
        </p:sp>
        <p:sp>
          <p:nvSpPr>
            <p:cNvPr id="17" name="Đồ họa 4">
              <a:extLst>
                <a:ext uri="{FF2B5EF4-FFF2-40B4-BE49-F238E27FC236}">
                  <a16:creationId xmlns:a16="http://schemas.microsoft.com/office/drawing/2014/main" id="{E02CFFCD-0AE3-4685-A8A4-8F9DCC78C3FC}"/>
                </a:ext>
              </a:extLst>
            </p:cNvPr>
            <p:cNvSpPr/>
            <p:nvPr/>
          </p:nvSpPr>
          <p:spPr>
            <a:xfrm>
              <a:off x="2766287" y="1768248"/>
              <a:ext cx="3329713" cy="639516"/>
            </a:xfrm>
            <a:custGeom>
              <a:avLst/>
              <a:gdLst>
                <a:gd name="connsiteX0" fmla="*/ 0 w 3329713"/>
                <a:gd name="connsiteY0" fmla="*/ 0 h 639516"/>
                <a:gd name="connsiteX1" fmla="*/ 3329714 w 3329713"/>
                <a:gd name="connsiteY1" fmla="*/ 0 h 639516"/>
                <a:gd name="connsiteX2" fmla="*/ 3329714 w 3329713"/>
                <a:gd name="connsiteY2" fmla="*/ 639516 h 639516"/>
                <a:gd name="connsiteX3" fmla="*/ 0 w 3329713"/>
                <a:gd name="connsiteY3" fmla="*/ 639516 h 639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29713" h="639516">
                  <a:moveTo>
                    <a:pt x="0" y="0"/>
                  </a:moveTo>
                  <a:lnTo>
                    <a:pt x="3329714" y="0"/>
                  </a:lnTo>
                  <a:lnTo>
                    <a:pt x="3329714" y="639516"/>
                  </a:lnTo>
                  <a:lnTo>
                    <a:pt x="0" y="639516"/>
                  </a:lnTo>
                  <a:close/>
                </a:path>
              </a:pathLst>
            </a:custGeom>
            <a:noFill/>
            <a:ln w="6776" cap="flat">
              <a:noFill/>
              <a:prstDash val="solid"/>
              <a:miter/>
            </a:ln>
          </p:spPr>
          <p:txBody>
            <a:bodyPr rtlCol="0" anchor="ctr"/>
            <a:lstStyle/>
            <a:p>
              <a:r>
                <a:rPr lang="en-US" sz="2800" b="1" dirty="0" err="1">
                  <a:solidFill>
                    <a:srgbClr val="611817"/>
                  </a:solidFill>
                </a:rPr>
                <a:t>Khái</a:t>
              </a:r>
              <a:r>
                <a:rPr lang="en-US" sz="2800" b="1" dirty="0">
                  <a:solidFill>
                    <a:srgbClr val="611817"/>
                  </a:solidFill>
                </a:rPr>
                <a:t> </a:t>
              </a:r>
              <a:r>
                <a:rPr lang="en-US" sz="2800" b="1" dirty="0" err="1">
                  <a:solidFill>
                    <a:srgbClr val="611817"/>
                  </a:solidFill>
                </a:rPr>
                <a:t>niệm</a:t>
              </a:r>
              <a:endParaRPr lang="vi-VN" sz="2800" b="1" dirty="0">
                <a:solidFill>
                  <a:srgbClr val="611817"/>
                </a:solidFill>
              </a:endParaRPr>
            </a:p>
          </p:txBody>
        </p:sp>
      </p:grpSp>
      <p:grpSp>
        <p:nvGrpSpPr>
          <p:cNvPr id="5" name="Nhóm 4">
            <a:extLst>
              <a:ext uri="{FF2B5EF4-FFF2-40B4-BE49-F238E27FC236}">
                <a16:creationId xmlns:a16="http://schemas.microsoft.com/office/drawing/2014/main" id="{8DFD1B87-4588-F0AA-241C-DD03D148E42A}"/>
              </a:ext>
            </a:extLst>
          </p:cNvPr>
          <p:cNvGrpSpPr/>
          <p:nvPr/>
        </p:nvGrpSpPr>
        <p:grpSpPr>
          <a:xfrm>
            <a:off x="4718551" y="2912145"/>
            <a:ext cx="4409839" cy="1569660"/>
            <a:chOff x="4366424" y="2880577"/>
            <a:chExt cx="4409839" cy="1569660"/>
          </a:xfrm>
        </p:grpSpPr>
        <p:sp>
          <p:nvSpPr>
            <p:cNvPr id="10" name="Đồ họa 4">
              <a:extLst>
                <a:ext uri="{FF2B5EF4-FFF2-40B4-BE49-F238E27FC236}">
                  <a16:creationId xmlns:a16="http://schemas.microsoft.com/office/drawing/2014/main" id="{40FD5572-3980-4455-B254-EEA4204E0DEE}"/>
                </a:ext>
              </a:extLst>
            </p:cNvPr>
            <p:cNvSpPr/>
            <p:nvPr/>
          </p:nvSpPr>
          <p:spPr>
            <a:xfrm>
              <a:off x="4669109" y="3096728"/>
              <a:ext cx="677956" cy="677956"/>
            </a:xfrm>
            <a:custGeom>
              <a:avLst/>
              <a:gdLst>
                <a:gd name="connsiteX0" fmla="*/ 677956 w 677956"/>
                <a:gd name="connsiteY0" fmla="*/ 338978 h 677956"/>
                <a:gd name="connsiteX1" fmla="*/ 338978 w 677956"/>
                <a:gd name="connsiteY1" fmla="*/ 677956 h 677956"/>
                <a:gd name="connsiteX2" fmla="*/ 0 w 677956"/>
                <a:gd name="connsiteY2" fmla="*/ 338978 h 677956"/>
                <a:gd name="connsiteX3" fmla="*/ 338978 w 677956"/>
                <a:gd name="connsiteY3" fmla="*/ 0 h 677956"/>
                <a:gd name="connsiteX4" fmla="*/ 677956 w 677956"/>
                <a:gd name="connsiteY4" fmla="*/ 338978 h 677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7956" h="677956">
                  <a:moveTo>
                    <a:pt x="677956" y="338978"/>
                  </a:moveTo>
                  <a:cubicBezTo>
                    <a:pt x="677956" y="526191"/>
                    <a:pt x="526191" y="677956"/>
                    <a:pt x="338978" y="677956"/>
                  </a:cubicBezTo>
                  <a:cubicBezTo>
                    <a:pt x="151766" y="677956"/>
                    <a:pt x="0" y="526191"/>
                    <a:pt x="0" y="338978"/>
                  </a:cubicBezTo>
                  <a:cubicBezTo>
                    <a:pt x="0" y="151766"/>
                    <a:pt x="151766" y="0"/>
                    <a:pt x="338978" y="0"/>
                  </a:cubicBezTo>
                  <a:cubicBezTo>
                    <a:pt x="526191" y="0"/>
                    <a:pt x="677956" y="151766"/>
                    <a:pt x="677956" y="338978"/>
                  </a:cubicBezTo>
                  <a:close/>
                </a:path>
              </a:pathLst>
            </a:custGeom>
            <a:solidFill>
              <a:srgbClr val="FFFFFF"/>
            </a:solidFill>
            <a:ln w="67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vi-VN" sz="2800"/>
            </a:p>
          </p:txBody>
        </p:sp>
        <p:sp>
          <p:nvSpPr>
            <p:cNvPr id="11" name="Đồ họa 4">
              <a:extLst>
                <a:ext uri="{FF2B5EF4-FFF2-40B4-BE49-F238E27FC236}">
                  <a16:creationId xmlns:a16="http://schemas.microsoft.com/office/drawing/2014/main" id="{B0CE2396-04AD-4CBF-951B-19AD4CD6B661}"/>
                </a:ext>
              </a:extLst>
            </p:cNvPr>
            <p:cNvSpPr txBox="1"/>
            <p:nvPr/>
          </p:nvSpPr>
          <p:spPr>
            <a:xfrm>
              <a:off x="4366424" y="2880577"/>
              <a:ext cx="896399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vi-VN" sz="9600" spc="0" baseline="0" dirty="0">
                  <a:solidFill>
                    <a:srgbClr val="611817"/>
                  </a:solidFill>
                  <a:latin typeface="+mj-lt"/>
                  <a:cs typeface="Arial"/>
                  <a:sym typeface="Arial"/>
                  <a:rtl val="0"/>
                </a:rPr>
                <a:t>2</a:t>
              </a:r>
            </a:p>
          </p:txBody>
        </p:sp>
        <p:sp>
          <p:nvSpPr>
            <p:cNvPr id="36" name="Đồ họa 4">
              <a:extLst>
                <a:ext uri="{FF2B5EF4-FFF2-40B4-BE49-F238E27FC236}">
                  <a16:creationId xmlns:a16="http://schemas.microsoft.com/office/drawing/2014/main" id="{1D154696-20A3-4769-BCDF-44E06BD191E4}"/>
                </a:ext>
              </a:extLst>
            </p:cNvPr>
            <p:cNvSpPr/>
            <p:nvPr/>
          </p:nvSpPr>
          <p:spPr>
            <a:xfrm>
              <a:off x="5446550" y="3670487"/>
              <a:ext cx="3329713" cy="639516"/>
            </a:xfrm>
            <a:custGeom>
              <a:avLst/>
              <a:gdLst>
                <a:gd name="connsiteX0" fmla="*/ 0 w 3329713"/>
                <a:gd name="connsiteY0" fmla="*/ 0 h 639516"/>
                <a:gd name="connsiteX1" fmla="*/ 3329714 w 3329713"/>
                <a:gd name="connsiteY1" fmla="*/ 0 h 639516"/>
                <a:gd name="connsiteX2" fmla="*/ 3329714 w 3329713"/>
                <a:gd name="connsiteY2" fmla="*/ 639516 h 639516"/>
                <a:gd name="connsiteX3" fmla="*/ 0 w 3329713"/>
                <a:gd name="connsiteY3" fmla="*/ 639516 h 639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29713" h="639516">
                  <a:moveTo>
                    <a:pt x="0" y="0"/>
                  </a:moveTo>
                  <a:lnTo>
                    <a:pt x="3329714" y="0"/>
                  </a:lnTo>
                  <a:lnTo>
                    <a:pt x="3329714" y="639516"/>
                  </a:lnTo>
                  <a:lnTo>
                    <a:pt x="0" y="639516"/>
                  </a:lnTo>
                  <a:close/>
                </a:path>
              </a:pathLst>
            </a:custGeom>
            <a:noFill/>
            <a:ln w="6776" cap="flat">
              <a:noFill/>
              <a:prstDash val="solid"/>
              <a:miter/>
            </a:ln>
          </p:spPr>
          <p:txBody>
            <a:bodyPr rtlCol="0" anchor="ctr"/>
            <a:lstStyle/>
            <a:p>
              <a:r>
                <a:rPr lang="en-US" sz="2800" b="1" dirty="0" err="1">
                  <a:solidFill>
                    <a:srgbClr val="611817"/>
                  </a:solidFill>
                </a:rPr>
                <a:t>Cách</a:t>
              </a:r>
              <a:r>
                <a:rPr lang="en-US" sz="2800" b="1" dirty="0">
                  <a:solidFill>
                    <a:srgbClr val="611817"/>
                  </a:solidFill>
                </a:rPr>
                <a:t> </a:t>
              </a:r>
              <a:r>
                <a:rPr lang="en-US" sz="2800" b="1" dirty="0" err="1">
                  <a:solidFill>
                    <a:srgbClr val="611817"/>
                  </a:solidFill>
                </a:rPr>
                <a:t>tính</a:t>
              </a:r>
              <a:endParaRPr lang="vi-VN" sz="2800" b="1" dirty="0">
                <a:solidFill>
                  <a:srgbClr val="611817"/>
                </a:solidFill>
              </a:endParaRPr>
            </a:p>
          </p:txBody>
        </p:sp>
      </p:grpSp>
      <p:sp>
        <p:nvSpPr>
          <p:cNvPr id="3" name="Hình chữ nhật 2">
            <a:extLst>
              <a:ext uri="{FF2B5EF4-FFF2-40B4-BE49-F238E27FC236}">
                <a16:creationId xmlns:a16="http://schemas.microsoft.com/office/drawing/2014/main" id="{9B5AD507-7385-4370-9CA9-D5C890234307}"/>
              </a:ext>
            </a:extLst>
          </p:cNvPr>
          <p:cNvSpPr/>
          <p:nvPr/>
        </p:nvSpPr>
        <p:spPr>
          <a:xfrm>
            <a:off x="1107381" y="434967"/>
            <a:ext cx="4760686" cy="4024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sz="1600"/>
          </a:p>
        </p:txBody>
      </p:sp>
      <p:sp>
        <p:nvSpPr>
          <p:cNvPr id="39" name="Đồ họa 4">
            <a:extLst>
              <a:ext uri="{FF2B5EF4-FFF2-40B4-BE49-F238E27FC236}">
                <a16:creationId xmlns:a16="http://schemas.microsoft.com/office/drawing/2014/main" id="{89A18212-86F3-4A59-B182-0A46E29D7FA2}"/>
              </a:ext>
            </a:extLst>
          </p:cNvPr>
          <p:cNvSpPr txBox="1"/>
          <p:nvPr/>
        </p:nvSpPr>
        <p:spPr>
          <a:xfrm>
            <a:off x="1060964" y="343826"/>
            <a:ext cx="39677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3200" b="0" i="0" dirty="0" err="1">
                <a:solidFill>
                  <a:srgbClr val="611817"/>
                </a:solidFill>
                <a:effectLst/>
                <a:latin typeface="+mj-lt"/>
              </a:rPr>
              <a:t>Nội</a:t>
            </a:r>
            <a:r>
              <a:rPr lang="en-US" sz="3200" b="0" i="0" dirty="0">
                <a:solidFill>
                  <a:srgbClr val="611817"/>
                </a:solidFill>
                <a:effectLst/>
                <a:latin typeface="+mj-lt"/>
              </a:rPr>
              <a:t> dung </a:t>
            </a:r>
            <a:r>
              <a:rPr lang="en-US" sz="3200" b="0" i="0" dirty="0" err="1">
                <a:solidFill>
                  <a:srgbClr val="611817"/>
                </a:solidFill>
                <a:effectLst/>
                <a:latin typeface="+mj-lt"/>
              </a:rPr>
              <a:t>bài</a:t>
            </a:r>
            <a:r>
              <a:rPr lang="en-US" sz="3200" b="0" i="0" dirty="0">
                <a:solidFill>
                  <a:srgbClr val="611817"/>
                </a:solidFill>
                <a:effectLst/>
                <a:latin typeface="+mj-lt"/>
              </a:rPr>
              <a:t> </a:t>
            </a:r>
            <a:r>
              <a:rPr lang="en-US" sz="3200" b="0" i="0" dirty="0" err="1">
                <a:solidFill>
                  <a:srgbClr val="611817"/>
                </a:solidFill>
                <a:effectLst/>
                <a:latin typeface="+mj-lt"/>
              </a:rPr>
              <a:t>học</a:t>
            </a:r>
            <a:endParaRPr lang="vi-VN" sz="3200" spc="0" baseline="0" dirty="0">
              <a:solidFill>
                <a:srgbClr val="611817"/>
              </a:solidFill>
              <a:latin typeface="+mj-lt"/>
              <a:cs typeface="Arial"/>
              <a:sym typeface="Arial"/>
              <a:rtl val="0"/>
            </a:endParaRPr>
          </a:p>
        </p:txBody>
      </p:sp>
      <p:grpSp>
        <p:nvGrpSpPr>
          <p:cNvPr id="2" name="Nhóm 1">
            <a:extLst>
              <a:ext uri="{FF2B5EF4-FFF2-40B4-BE49-F238E27FC236}">
                <a16:creationId xmlns:a16="http://schemas.microsoft.com/office/drawing/2014/main" id="{858A918B-B215-D705-AEFA-A4BF8B1410E1}"/>
              </a:ext>
            </a:extLst>
          </p:cNvPr>
          <p:cNvGrpSpPr/>
          <p:nvPr/>
        </p:nvGrpSpPr>
        <p:grpSpPr>
          <a:xfrm>
            <a:off x="7463533" y="4531725"/>
            <a:ext cx="4409839" cy="1569660"/>
            <a:chOff x="4366424" y="2880577"/>
            <a:chExt cx="4409839" cy="1569660"/>
          </a:xfrm>
        </p:grpSpPr>
        <p:sp>
          <p:nvSpPr>
            <p:cNvPr id="4" name="Đồ họa 4">
              <a:extLst>
                <a:ext uri="{FF2B5EF4-FFF2-40B4-BE49-F238E27FC236}">
                  <a16:creationId xmlns:a16="http://schemas.microsoft.com/office/drawing/2014/main" id="{19D662CE-976D-F863-6CB4-0FA95213DF5E}"/>
                </a:ext>
              </a:extLst>
            </p:cNvPr>
            <p:cNvSpPr/>
            <p:nvPr/>
          </p:nvSpPr>
          <p:spPr>
            <a:xfrm>
              <a:off x="4669109" y="3096728"/>
              <a:ext cx="677956" cy="677956"/>
            </a:xfrm>
            <a:custGeom>
              <a:avLst/>
              <a:gdLst>
                <a:gd name="connsiteX0" fmla="*/ 677956 w 677956"/>
                <a:gd name="connsiteY0" fmla="*/ 338978 h 677956"/>
                <a:gd name="connsiteX1" fmla="*/ 338978 w 677956"/>
                <a:gd name="connsiteY1" fmla="*/ 677956 h 677956"/>
                <a:gd name="connsiteX2" fmla="*/ 0 w 677956"/>
                <a:gd name="connsiteY2" fmla="*/ 338978 h 677956"/>
                <a:gd name="connsiteX3" fmla="*/ 338978 w 677956"/>
                <a:gd name="connsiteY3" fmla="*/ 0 h 677956"/>
                <a:gd name="connsiteX4" fmla="*/ 677956 w 677956"/>
                <a:gd name="connsiteY4" fmla="*/ 338978 h 677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7956" h="677956">
                  <a:moveTo>
                    <a:pt x="677956" y="338978"/>
                  </a:moveTo>
                  <a:cubicBezTo>
                    <a:pt x="677956" y="526191"/>
                    <a:pt x="526191" y="677956"/>
                    <a:pt x="338978" y="677956"/>
                  </a:cubicBezTo>
                  <a:cubicBezTo>
                    <a:pt x="151766" y="677956"/>
                    <a:pt x="0" y="526191"/>
                    <a:pt x="0" y="338978"/>
                  </a:cubicBezTo>
                  <a:cubicBezTo>
                    <a:pt x="0" y="151766"/>
                    <a:pt x="151766" y="0"/>
                    <a:pt x="338978" y="0"/>
                  </a:cubicBezTo>
                  <a:cubicBezTo>
                    <a:pt x="526191" y="0"/>
                    <a:pt x="677956" y="151766"/>
                    <a:pt x="677956" y="338978"/>
                  </a:cubicBezTo>
                  <a:close/>
                </a:path>
              </a:pathLst>
            </a:custGeom>
            <a:solidFill>
              <a:srgbClr val="FFFFFF"/>
            </a:solidFill>
            <a:ln w="67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vi-VN" sz="2800"/>
            </a:p>
          </p:txBody>
        </p:sp>
        <p:sp>
          <p:nvSpPr>
            <p:cNvPr id="7" name="Đồ họa 4">
              <a:extLst>
                <a:ext uri="{FF2B5EF4-FFF2-40B4-BE49-F238E27FC236}">
                  <a16:creationId xmlns:a16="http://schemas.microsoft.com/office/drawing/2014/main" id="{EE7B26F6-9506-37C6-8D3B-F3D7005485E1}"/>
                </a:ext>
              </a:extLst>
            </p:cNvPr>
            <p:cNvSpPr txBox="1"/>
            <p:nvPr/>
          </p:nvSpPr>
          <p:spPr>
            <a:xfrm>
              <a:off x="4366424" y="2880577"/>
              <a:ext cx="930063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600" dirty="0">
                  <a:solidFill>
                    <a:srgbClr val="611817"/>
                  </a:solidFill>
                  <a:latin typeface="+mj-lt"/>
                  <a:cs typeface="Arial"/>
                  <a:sym typeface="Arial"/>
                  <a:rtl val="0"/>
                </a:rPr>
                <a:t>3</a:t>
              </a:r>
              <a:endParaRPr lang="vi-VN" sz="9600" spc="0" baseline="0" dirty="0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endParaRPr>
            </a:p>
          </p:txBody>
        </p:sp>
        <p:sp>
          <p:nvSpPr>
            <p:cNvPr id="12" name="Đồ họa 4">
              <a:extLst>
                <a:ext uri="{FF2B5EF4-FFF2-40B4-BE49-F238E27FC236}">
                  <a16:creationId xmlns:a16="http://schemas.microsoft.com/office/drawing/2014/main" id="{A7C416C2-E325-8E83-D357-87A39B642855}"/>
                </a:ext>
              </a:extLst>
            </p:cNvPr>
            <p:cNvSpPr/>
            <p:nvPr/>
          </p:nvSpPr>
          <p:spPr>
            <a:xfrm>
              <a:off x="5446550" y="3670487"/>
              <a:ext cx="3329713" cy="639516"/>
            </a:xfrm>
            <a:custGeom>
              <a:avLst/>
              <a:gdLst>
                <a:gd name="connsiteX0" fmla="*/ 0 w 3329713"/>
                <a:gd name="connsiteY0" fmla="*/ 0 h 639516"/>
                <a:gd name="connsiteX1" fmla="*/ 3329714 w 3329713"/>
                <a:gd name="connsiteY1" fmla="*/ 0 h 639516"/>
                <a:gd name="connsiteX2" fmla="*/ 3329714 w 3329713"/>
                <a:gd name="connsiteY2" fmla="*/ 639516 h 639516"/>
                <a:gd name="connsiteX3" fmla="*/ 0 w 3329713"/>
                <a:gd name="connsiteY3" fmla="*/ 639516 h 639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29713" h="639516">
                  <a:moveTo>
                    <a:pt x="0" y="0"/>
                  </a:moveTo>
                  <a:lnTo>
                    <a:pt x="3329714" y="0"/>
                  </a:lnTo>
                  <a:lnTo>
                    <a:pt x="3329714" y="639516"/>
                  </a:lnTo>
                  <a:lnTo>
                    <a:pt x="0" y="639516"/>
                  </a:lnTo>
                  <a:close/>
                </a:path>
              </a:pathLst>
            </a:custGeom>
            <a:noFill/>
            <a:ln w="6776" cap="flat">
              <a:noFill/>
              <a:prstDash val="solid"/>
              <a:miter/>
            </a:ln>
          </p:spPr>
          <p:txBody>
            <a:bodyPr rtlCol="0" anchor="ctr"/>
            <a:lstStyle/>
            <a:p>
              <a:r>
                <a:rPr lang="en-US" sz="2800" b="1" dirty="0" err="1">
                  <a:solidFill>
                    <a:srgbClr val="611817"/>
                  </a:solidFill>
                </a:rPr>
                <a:t>Bài</a:t>
              </a:r>
              <a:r>
                <a:rPr lang="en-US" sz="2800" b="1" dirty="0">
                  <a:solidFill>
                    <a:srgbClr val="611817"/>
                  </a:solidFill>
                </a:rPr>
                <a:t> </a:t>
              </a:r>
              <a:r>
                <a:rPr lang="en-US" sz="2800" b="1" dirty="0" err="1">
                  <a:solidFill>
                    <a:srgbClr val="611817"/>
                  </a:solidFill>
                </a:rPr>
                <a:t>tập</a:t>
              </a:r>
              <a:endParaRPr lang="vi-VN" sz="2800" b="1" dirty="0">
                <a:solidFill>
                  <a:srgbClr val="611817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17718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/>
          <p:nvPr/>
        </p:nvSpPr>
        <p:spPr>
          <a:xfrm>
            <a:off x="1046581" y="129842"/>
            <a:ext cx="4117691" cy="711450"/>
          </a:xfrm>
          <a:custGeom>
            <a:avLst/>
            <a:gdLst>
              <a:gd name="connsiteX0" fmla="*/ 0 w 4476750"/>
              <a:gd name="connsiteY0" fmla="*/ 0 h 838200"/>
              <a:gd name="connsiteX1" fmla="*/ 4476750 w 4476750"/>
              <a:gd name="connsiteY1" fmla="*/ 0 h 838200"/>
              <a:gd name="connsiteX2" fmla="*/ 4476750 w 4476750"/>
              <a:gd name="connsiteY2" fmla="*/ 838200 h 838200"/>
              <a:gd name="connsiteX3" fmla="*/ 0 w 4476750"/>
              <a:gd name="connsiteY3" fmla="*/ 8382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6750" h="838200">
                <a:moveTo>
                  <a:pt x="0" y="0"/>
                </a:moveTo>
                <a:lnTo>
                  <a:pt x="4476750" y="0"/>
                </a:lnTo>
                <a:lnTo>
                  <a:pt x="4476750" y="838200"/>
                </a:lnTo>
                <a:lnTo>
                  <a:pt x="0" y="838200"/>
                </a:lnTo>
                <a:close/>
              </a:path>
            </a:pathLst>
          </a:custGeom>
          <a:solidFill>
            <a:srgbClr val="FFCB6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9" name="Đồ họa 4">
            <a:extLst>
              <a:ext uri="{FF2B5EF4-FFF2-40B4-BE49-F238E27FC236}">
                <a16:creationId xmlns:a16="http://schemas.microsoft.com/office/drawing/2014/main" id="{AC4EAB12-2A9A-4D25-95BE-CFD905FFCDD3}"/>
              </a:ext>
            </a:extLst>
          </p:cNvPr>
          <p:cNvSpPr/>
          <p:nvPr/>
        </p:nvSpPr>
        <p:spPr>
          <a:xfrm>
            <a:off x="1148386" y="913954"/>
            <a:ext cx="9438334" cy="898493"/>
          </a:xfrm>
          <a:custGeom>
            <a:avLst/>
            <a:gdLst>
              <a:gd name="connsiteX0" fmla="*/ 0 w 4678108"/>
              <a:gd name="connsiteY0" fmla="*/ 0 h 898493"/>
              <a:gd name="connsiteX1" fmla="*/ 4678109 w 4678108"/>
              <a:gd name="connsiteY1" fmla="*/ 0 h 898493"/>
              <a:gd name="connsiteX2" fmla="*/ 4678109 w 4678108"/>
              <a:gd name="connsiteY2" fmla="*/ 898493 h 898493"/>
              <a:gd name="connsiteX3" fmla="*/ 0 w 4678108"/>
              <a:gd name="connsiteY3" fmla="*/ 898493 h 898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78108" h="898493">
                <a:moveTo>
                  <a:pt x="0" y="0"/>
                </a:moveTo>
                <a:lnTo>
                  <a:pt x="4678109" y="0"/>
                </a:lnTo>
                <a:lnTo>
                  <a:pt x="4678109" y="898493"/>
                </a:lnTo>
                <a:lnTo>
                  <a:pt x="0" y="898493"/>
                </a:lnTo>
                <a:close/>
              </a:path>
            </a:pathLst>
          </a:custGeom>
          <a:noFill/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r>
              <a:rPr lang="vi-VN" dirty="0">
                <a:hlinkClick r:id="rId3"/>
              </a:rPr>
              <a:t>https://cis01.central.ucv.ro/site/Vol2-IntegralCalculus.pdf</a:t>
            </a:r>
            <a:endParaRPr lang="vi-VN" dirty="0"/>
          </a:p>
        </p:txBody>
      </p:sp>
      <p:sp>
        <p:nvSpPr>
          <p:cNvPr id="10" name="Đồ họa 4">
            <a:extLst>
              <a:ext uri="{FF2B5EF4-FFF2-40B4-BE49-F238E27FC236}">
                <a16:creationId xmlns:a16="http://schemas.microsoft.com/office/drawing/2014/main" id="{23D1F212-2C64-40F3-914B-8EFD4765C29F}"/>
              </a:ext>
            </a:extLst>
          </p:cNvPr>
          <p:cNvSpPr txBox="1"/>
          <p:nvPr/>
        </p:nvSpPr>
        <p:spPr>
          <a:xfrm>
            <a:off x="1148386" y="202504"/>
            <a:ext cx="15135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b="1" spc="0" baseline="0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Bài</a:t>
            </a:r>
            <a:r>
              <a:rPr lang="en-US" sz="2800" b="1" spc="0" baseline="0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800" b="1" spc="0" baseline="0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tập</a:t>
            </a:r>
            <a:endParaRPr lang="vi-VN" sz="2800" b="1" spc="0" baseline="0" dirty="0">
              <a:solidFill>
                <a:srgbClr val="611817"/>
              </a:solidFill>
              <a:cs typeface="Arial"/>
              <a:sym typeface="Arial"/>
              <a:rtl val="0"/>
            </a:endParaRPr>
          </a:p>
        </p:txBody>
      </p:sp>
    </p:spTree>
    <p:extLst>
      <p:ext uri="{BB962C8B-B14F-4D97-AF65-F5344CB8AC3E}">
        <p14:creationId xmlns:p14="http://schemas.microsoft.com/office/powerpoint/2010/main" val="42826708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806447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/>
          <p:nvPr/>
        </p:nvSpPr>
        <p:spPr>
          <a:xfrm>
            <a:off x="853541" y="129842"/>
            <a:ext cx="4117691" cy="711450"/>
          </a:xfrm>
          <a:custGeom>
            <a:avLst/>
            <a:gdLst>
              <a:gd name="connsiteX0" fmla="*/ 0 w 4476750"/>
              <a:gd name="connsiteY0" fmla="*/ 0 h 838200"/>
              <a:gd name="connsiteX1" fmla="*/ 4476750 w 4476750"/>
              <a:gd name="connsiteY1" fmla="*/ 0 h 838200"/>
              <a:gd name="connsiteX2" fmla="*/ 4476750 w 4476750"/>
              <a:gd name="connsiteY2" fmla="*/ 838200 h 838200"/>
              <a:gd name="connsiteX3" fmla="*/ 0 w 4476750"/>
              <a:gd name="connsiteY3" fmla="*/ 8382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6750" h="838200">
                <a:moveTo>
                  <a:pt x="0" y="0"/>
                </a:moveTo>
                <a:lnTo>
                  <a:pt x="4476750" y="0"/>
                </a:lnTo>
                <a:lnTo>
                  <a:pt x="4476750" y="838200"/>
                </a:lnTo>
                <a:lnTo>
                  <a:pt x="0" y="838200"/>
                </a:lnTo>
                <a:close/>
              </a:path>
            </a:pathLst>
          </a:custGeom>
          <a:solidFill>
            <a:srgbClr val="FFCB6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7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 txBox="1"/>
          <p:nvPr/>
        </p:nvSpPr>
        <p:spPr>
          <a:xfrm>
            <a:off x="135135" y="-231495"/>
            <a:ext cx="63671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vi-VN" sz="9600" spc="0" baseline="0" dirty="0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1</a:t>
            </a:r>
          </a:p>
        </p:txBody>
      </p:sp>
      <p:sp>
        <p:nvSpPr>
          <p:cNvPr id="9" name="Đồ họa 4">
            <a:extLst>
              <a:ext uri="{FF2B5EF4-FFF2-40B4-BE49-F238E27FC236}">
                <a16:creationId xmlns:a16="http://schemas.microsoft.com/office/drawing/2014/main" id="{AC4EAB12-2A9A-4D25-95BE-CFD905FFCDD3}"/>
              </a:ext>
            </a:extLst>
          </p:cNvPr>
          <p:cNvSpPr/>
          <p:nvPr/>
        </p:nvSpPr>
        <p:spPr>
          <a:xfrm>
            <a:off x="719804" y="300799"/>
            <a:ext cx="4678108" cy="898493"/>
          </a:xfrm>
          <a:custGeom>
            <a:avLst/>
            <a:gdLst>
              <a:gd name="connsiteX0" fmla="*/ 0 w 4678108"/>
              <a:gd name="connsiteY0" fmla="*/ 0 h 898493"/>
              <a:gd name="connsiteX1" fmla="*/ 4678109 w 4678108"/>
              <a:gd name="connsiteY1" fmla="*/ 0 h 898493"/>
              <a:gd name="connsiteX2" fmla="*/ 4678109 w 4678108"/>
              <a:gd name="connsiteY2" fmla="*/ 898493 h 898493"/>
              <a:gd name="connsiteX3" fmla="*/ 0 w 4678108"/>
              <a:gd name="connsiteY3" fmla="*/ 898493 h 898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78108" h="898493">
                <a:moveTo>
                  <a:pt x="0" y="0"/>
                </a:moveTo>
                <a:lnTo>
                  <a:pt x="4678109" y="0"/>
                </a:lnTo>
                <a:lnTo>
                  <a:pt x="4678109" y="898493"/>
                </a:lnTo>
                <a:lnTo>
                  <a:pt x="0" y="898493"/>
                </a:lnTo>
                <a:close/>
              </a:path>
            </a:pathLst>
          </a:custGeom>
          <a:noFill/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10" name="Đồ họa 4">
            <a:extLst>
              <a:ext uri="{FF2B5EF4-FFF2-40B4-BE49-F238E27FC236}">
                <a16:creationId xmlns:a16="http://schemas.microsoft.com/office/drawing/2014/main" id="{23D1F212-2C64-40F3-914B-8EFD4765C29F}"/>
              </a:ext>
            </a:extLst>
          </p:cNvPr>
          <p:cNvSpPr txBox="1"/>
          <p:nvPr/>
        </p:nvSpPr>
        <p:spPr>
          <a:xfrm>
            <a:off x="955346" y="202504"/>
            <a:ext cx="20425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b="1" spc="0" baseline="0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Khá</a:t>
            </a:r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i</a:t>
            </a:r>
            <a:r>
              <a:rPr lang="en-US" sz="2800" b="1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niệm</a:t>
            </a:r>
            <a:endParaRPr lang="vi-VN" sz="2800" b="1" spc="0" baseline="0" dirty="0">
              <a:solidFill>
                <a:srgbClr val="611817"/>
              </a:solidFill>
              <a:cs typeface="Arial"/>
              <a:sym typeface="Arial"/>
              <a:rtl val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Hộp Văn bản 1">
                <a:extLst>
                  <a:ext uri="{FF2B5EF4-FFF2-40B4-BE49-F238E27FC236}">
                    <a16:creationId xmlns:a16="http://schemas.microsoft.com/office/drawing/2014/main" id="{6C4FB8E4-BA90-E443-1F97-F488651B5052}"/>
                  </a:ext>
                </a:extLst>
              </p:cNvPr>
              <p:cNvSpPr txBox="1"/>
              <p:nvPr/>
            </p:nvSpPr>
            <p:spPr>
              <a:xfrm>
                <a:off x="955346" y="1023679"/>
                <a:ext cx="9611054" cy="13189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400" b="1" dirty="0">
                    <a:solidFill>
                      <a:srgbClr val="FF0000"/>
                    </a:solidFill>
                  </a:rPr>
                  <a:t>Nhắc </a:t>
                </a:r>
                <a:r>
                  <a:rPr lang="en-US" sz="2400" b="1" dirty="0" err="1">
                    <a:solidFill>
                      <a:srgbClr val="FF0000"/>
                    </a:solidFill>
                  </a:rPr>
                  <a:t>lại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:</a:t>
                </a:r>
                <a:r>
                  <a:rPr lang="en-US" sz="2400" dirty="0"/>
                  <a:t> </a:t>
                </a:r>
                <a:r>
                  <a:rPr lang="en-US" sz="2400" dirty="0" err="1"/>
                  <a:t>Diện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tích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của</a:t>
                </a:r>
                <a:r>
                  <a:rPr lang="en-US" sz="2400" dirty="0"/>
                  <a:t> </a:t>
                </a:r>
                <a:r>
                  <a:rPr lang="en-US" sz="2400" dirty="0" err="1"/>
                  <a:t>một</a:t>
                </a:r>
                <a:r>
                  <a:rPr lang="en-US" sz="2400" dirty="0"/>
                  <a:t> </a:t>
                </a:r>
                <a:r>
                  <a:rPr lang="en-US" sz="2400" dirty="0" err="1"/>
                  <a:t>hình</a:t>
                </a:r>
                <a:r>
                  <a:rPr lang="en-US" sz="2400" dirty="0"/>
                  <a:t> </a:t>
                </a:r>
                <a:r>
                  <a:rPr lang="en-US" sz="2400" dirty="0" err="1"/>
                  <a:t>bình</a:t>
                </a:r>
                <a:r>
                  <a:rPr lang="en-US" sz="2400" dirty="0"/>
                  <a:t> </a:t>
                </a:r>
                <a:r>
                  <a:rPr lang="en-US" sz="2400" dirty="0" err="1"/>
                  <a:t>hành</a:t>
                </a:r>
                <a:r>
                  <a:rPr lang="en-US" sz="2400" dirty="0"/>
                  <a:t> 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acc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×</m:t>
                          </m:r>
                          <m:acc>
                            <m:accPr>
                              <m:chr m:val="⃗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Hộp Văn bản 1">
                <a:extLst>
                  <a:ext uri="{FF2B5EF4-FFF2-40B4-BE49-F238E27FC236}">
                    <a16:creationId xmlns:a16="http://schemas.microsoft.com/office/drawing/2014/main" id="{6C4FB8E4-BA90-E443-1F97-F488651B50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346" y="1023679"/>
                <a:ext cx="9611054" cy="1318951"/>
              </a:xfrm>
              <a:prstGeom prst="rect">
                <a:avLst/>
              </a:prstGeom>
              <a:blipFill>
                <a:blip r:embed="rId3"/>
                <a:stretch>
                  <a:fillRect l="-10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Hình bình hành 4">
            <a:extLst>
              <a:ext uri="{FF2B5EF4-FFF2-40B4-BE49-F238E27FC236}">
                <a16:creationId xmlns:a16="http://schemas.microsoft.com/office/drawing/2014/main" id="{6758B7CF-E019-9B66-BC6F-078DDDC88829}"/>
              </a:ext>
            </a:extLst>
          </p:cNvPr>
          <p:cNvSpPr/>
          <p:nvPr/>
        </p:nvSpPr>
        <p:spPr>
          <a:xfrm>
            <a:off x="3581553" y="2763520"/>
            <a:ext cx="4358640" cy="1971040"/>
          </a:xfrm>
          <a:prstGeom prst="parallelogram">
            <a:avLst>
              <a:gd name="adj" fmla="val 42526"/>
            </a:avLst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Đường kết nối Mũi tên Thẳng 10">
            <a:extLst>
              <a:ext uri="{FF2B5EF4-FFF2-40B4-BE49-F238E27FC236}">
                <a16:creationId xmlns:a16="http://schemas.microsoft.com/office/drawing/2014/main" id="{75E61DFE-3074-B6EC-DBCC-F8000680DF08}"/>
              </a:ext>
            </a:extLst>
          </p:cNvPr>
          <p:cNvCxnSpPr/>
          <p:nvPr/>
        </p:nvCxnSpPr>
        <p:spPr>
          <a:xfrm flipV="1">
            <a:off x="3581553" y="2763520"/>
            <a:ext cx="827887" cy="197104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Đường kết nối Mũi tên Thẳng 11">
            <a:extLst>
              <a:ext uri="{FF2B5EF4-FFF2-40B4-BE49-F238E27FC236}">
                <a16:creationId xmlns:a16="http://schemas.microsoft.com/office/drawing/2014/main" id="{4AF486FD-8999-FA63-D2E6-E00ABABCFF63}"/>
              </a:ext>
            </a:extLst>
          </p:cNvPr>
          <p:cNvCxnSpPr>
            <a:cxnSpLocks/>
          </p:cNvCxnSpPr>
          <p:nvPr/>
        </p:nvCxnSpPr>
        <p:spPr>
          <a:xfrm>
            <a:off x="3581553" y="4734560"/>
            <a:ext cx="3550767" cy="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Hộp Văn bản 15">
                <a:extLst>
                  <a:ext uri="{FF2B5EF4-FFF2-40B4-BE49-F238E27FC236}">
                    <a16:creationId xmlns:a16="http://schemas.microsoft.com/office/drawing/2014/main" id="{C4590F96-4699-5C27-4EE2-A3631A0D2976}"/>
                  </a:ext>
                </a:extLst>
              </p:cNvPr>
              <p:cNvSpPr txBox="1"/>
              <p:nvPr/>
            </p:nvSpPr>
            <p:spPr>
              <a:xfrm>
                <a:off x="6423888" y="4805680"/>
                <a:ext cx="82788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ac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6" name="Hộp Văn bản 15">
                <a:extLst>
                  <a:ext uri="{FF2B5EF4-FFF2-40B4-BE49-F238E27FC236}">
                    <a16:creationId xmlns:a16="http://schemas.microsoft.com/office/drawing/2014/main" id="{C4590F96-4699-5C27-4EE2-A3631A0D29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3888" y="4805680"/>
                <a:ext cx="827887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Hộp Văn bản 16">
                <a:extLst>
                  <a:ext uri="{FF2B5EF4-FFF2-40B4-BE49-F238E27FC236}">
                    <a16:creationId xmlns:a16="http://schemas.microsoft.com/office/drawing/2014/main" id="{8FBE02CF-0EA0-87A6-5FA7-0759041B6DF7}"/>
                  </a:ext>
                </a:extLst>
              </p:cNvPr>
              <p:cNvSpPr txBox="1"/>
              <p:nvPr/>
            </p:nvSpPr>
            <p:spPr>
              <a:xfrm>
                <a:off x="3581553" y="2525017"/>
                <a:ext cx="827887" cy="5868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ac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7" name="Hộp Văn bản 16">
                <a:extLst>
                  <a:ext uri="{FF2B5EF4-FFF2-40B4-BE49-F238E27FC236}">
                    <a16:creationId xmlns:a16="http://schemas.microsoft.com/office/drawing/2014/main" id="{8FBE02CF-0EA0-87A6-5FA7-0759041B6D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1553" y="2525017"/>
                <a:ext cx="827887" cy="58689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826540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/>
          <p:nvPr/>
        </p:nvSpPr>
        <p:spPr>
          <a:xfrm>
            <a:off x="853541" y="129842"/>
            <a:ext cx="4117691" cy="711450"/>
          </a:xfrm>
          <a:custGeom>
            <a:avLst/>
            <a:gdLst>
              <a:gd name="connsiteX0" fmla="*/ 0 w 4476750"/>
              <a:gd name="connsiteY0" fmla="*/ 0 h 838200"/>
              <a:gd name="connsiteX1" fmla="*/ 4476750 w 4476750"/>
              <a:gd name="connsiteY1" fmla="*/ 0 h 838200"/>
              <a:gd name="connsiteX2" fmla="*/ 4476750 w 4476750"/>
              <a:gd name="connsiteY2" fmla="*/ 838200 h 838200"/>
              <a:gd name="connsiteX3" fmla="*/ 0 w 4476750"/>
              <a:gd name="connsiteY3" fmla="*/ 8382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6750" h="838200">
                <a:moveTo>
                  <a:pt x="0" y="0"/>
                </a:moveTo>
                <a:lnTo>
                  <a:pt x="4476750" y="0"/>
                </a:lnTo>
                <a:lnTo>
                  <a:pt x="4476750" y="838200"/>
                </a:lnTo>
                <a:lnTo>
                  <a:pt x="0" y="838200"/>
                </a:lnTo>
                <a:close/>
              </a:path>
            </a:pathLst>
          </a:custGeom>
          <a:solidFill>
            <a:srgbClr val="FFCB6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7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 txBox="1"/>
          <p:nvPr/>
        </p:nvSpPr>
        <p:spPr>
          <a:xfrm>
            <a:off x="135135" y="-231495"/>
            <a:ext cx="63671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vi-VN" sz="9600" spc="0" baseline="0" dirty="0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1</a:t>
            </a:r>
          </a:p>
        </p:txBody>
      </p:sp>
      <p:sp>
        <p:nvSpPr>
          <p:cNvPr id="9" name="Đồ họa 4">
            <a:extLst>
              <a:ext uri="{FF2B5EF4-FFF2-40B4-BE49-F238E27FC236}">
                <a16:creationId xmlns:a16="http://schemas.microsoft.com/office/drawing/2014/main" id="{AC4EAB12-2A9A-4D25-95BE-CFD905FFCDD3}"/>
              </a:ext>
            </a:extLst>
          </p:cNvPr>
          <p:cNvSpPr/>
          <p:nvPr/>
        </p:nvSpPr>
        <p:spPr>
          <a:xfrm>
            <a:off x="719804" y="300799"/>
            <a:ext cx="4678108" cy="898493"/>
          </a:xfrm>
          <a:custGeom>
            <a:avLst/>
            <a:gdLst>
              <a:gd name="connsiteX0" fmla="*/ 0 w 4678108"/>
              <a:gd name="connsiteY0" fmla="*/ 0 h 898493"/>
              <a:gd name="connsiteX1" fmla="*/ 4678109 w 4678108"/>
              <a:gd name="connsiteY1" fmla="*/ 0 h 898493"/>
              <a:gd name="connsiteX2" fmla="*/ 4678109 w 4678108"/>
              <a:gd name="connsiteY2" fmla="*/ 898493 h 898493"/>
              <a:gd name="connsiteX3" fmla="*/ 0 w 4678108"/>
              <a:gd name="connsiteY3" fmla="*/ 898493 h 898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78108" h="898493">
                <a:moveTo>
                  <a:pt x="0" y="0"/>
                </a:moveTo>
                <a:lnTo>
                  <a:pt x="4678109" y="0"/>
                </a:lnTo>
                <a:lnTo>
                  <a:pt x="4678109" y="898493"/>
                </a:lnTo>
                <a:lnTo>
                  <a:pt x="0" y="898493"/>
                </a:lnTo>
                <a:close/>
              </a:path>
            </a:pathLst>
          </a:custGeom>
          <a:noFill/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10" name="Đồ họa 4">
            <a:extLst>
              <a:ext uri="{FF2B5EF4-FFF2-40B4-BE49-F238E27FC236}">
                <a16:creationId xmlns:a16="http://schemas.microsoft.com/office/drawing/2014/main" id="{23D1F212-2C64-40F3-914B-8EFD4765C29F}"/>
              </a:ext>
            </a:extLst>
          </p:cNvPr>
          <p:cNvSpPr txBox="1"/>
          <p:nvPr/>
        </p:nvSpPr>
        <p:spPr>
          <a:xfrm>
            <a:off x="955346" y="202504"/>
            <a:ext cx="20425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b="1" spc="0" baseline="0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Khá</a:t>
            </a:r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i</a:t>
            </a:r>
            <a:r>
              <a:rPr lang="en-US" sz="2800" b="1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niệm</a:t>
            </a:r>
            <a:endParaRPr lang="vi-VN" sz="2800" b="1" spc="0" baseline="0" dirty="0">
              <a:solidFill>
                <a:srgbClr val="611817"/>
              </a:solidFill>
              <a:cs typeface="Arial"/>
              <a:sym typeface="Arial"/>
              <a:rtl val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Hộp Văn bản 1">
                <a:extLst>
                  <a:ext uri="{FF2B5EF4-FFF2-40B4-BE49-F238E27FC236}">
                    <a16:creationId xmlns:a16="http://schemas.microsoft.com/office/drawing/2014/main" id="{6C4FB8E4-BA90-E443-1F97-F488651B5052}"/>
                  </a:ext>
                </a:extLst>
              </p:cNvPr>
              <p:cNvSpPr txBox="1"/>
              <p:nvPr/>
            </p:nvSpPr>
            <p:spPr>
              <a:xfrm>
                <a:off x="955346" y="1023679"/>
                <a:ext cx="9611054" cy="12822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400" b="1" dirty="0">
                    <a:solidFill>
                      <a:srgbClr val="FF0000"/>
                    </a:solidFill>
                  </a:rPr>
                  <a:t>Nhắc </a:t>
                </a:r>
                <a:r>
                  <a:rPr lang="en-US" sz="2400" b="1" dirty="0" err="1">
                    <a:solidFill>
                      <a:srgbClr val="FF0000"/>
                    </a:solidFill>
                  </a:rPr>
                  <a:t>lại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:</a:t>
                </a:r>
                <a:r>
                  <a:rPr lang="en-US" sz="2400" dirty="0"/>
                  <a:t> </a:t>
                </a:r>
                <a:r>
                  <a:rPr lang="en-US" sz="2400" dirty="0" err="1"/>
                  <a:t>Nếu</a:t>
                </a:r>
                <a:r>
                  <a:rPr lang="en-US" sz="2400" dirty="0"/>
                  <a:t> </a:t>
                </a:r>
                <a:r>
                  <a:rPr lang="en-US" sz="2400" dirty="0" err="1"/>
                  <a:t>không</a:t>
                </a:r>
                <a:r>
                  <a:rPr lang="en-US" sz="2400" dirty="0"/>
                  <a:t> </a:t>
                </a:r>
                <a:r>
                  <a:rPr lang="en-US" sz="2400" dirty="0" err="1"/>
                  <a:t>lấy</a:t>
                </a:r>
                <a:r>
                  <a:rPr lang="en-US" sz="2400" dirty="0"/>
                  <a:t> </a:t>
                </a:r>
                <a:r>
                  <a:rPr lang="en-US" sz="2400" dirty="0" err="1"/>
                  <a:t>độ</a:t>
                </a:r>
                <a:r>
                  <a:rPr lang="en-US" sz="2400" dirty="0"/>
                  <a:t> </a:t>
                </a:r>
                <a:r>
                  <a:rPr lang="en-US" sz="2400" dirty="0" err="1"/>
                  <a:t>dài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thì</a:t>
                </a:r>
                <a:r>
                  <a:rPr lang="en-US" sz="2400" dirty="0"/>
                  <a:t> </a:t>
                </a:r>
                <a:r>
                  <a:rPr lang="en-US" sz="2400" dirty="0" err="1"/>
                  <a:t>sao</a:t>
                </a:r>
                <a:r>
                  <a:rPr lang="en-US" sz="2400" dirty="0"/>
                  <a:t>?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acc>
                      <m:r>
                        <a:rPr lang="en-US" sz="2400" i="1">
                          <a:latin typeface="Cambria Math" panose="02040503050406030204" pitchFamily="18" charset="0"/>
                        </a:rPr>
                        <m:t>×</m:t>
                      </m:r>
                      <m:acc>
                        <m:accPr>
                          <m:chr m:val="⃗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acc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2" name="Hộp Văn bản 1">
                <a:extLst>
                  <a:ext uri="{FF2B5EF4-FFF2-40B4-BE49-F238E27FC236}">
                    <a16:creationId xmlns:a16="http://schemas.microsoft.com/office/drawing/2014/main" id="{6C4FB8E4-BA90-E443-1F97-F488651B50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346" y="1023679"/>
                <a:ext cx="9611054" cy="1282210"/>
              </a:xfrm>
              <a:prstGeom prst="rect">
                <a:avLst/>
              </a:prstGeom>
              <a:blipFill>
                <a:blip r:embed="rId3"/>
                <a:stretch>
                  <a:fillRect l="-10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Hình bình hành 4">
            <a:extLst>
              <a:ext uri="{FF2B5EF4-FFF2-40B4-BE49-F238E27FC236}">
                <a16:creationId xmlns:a16="http://schemas.microsoft.com/office/drawing/2014/main" id="{6758B7CF-E019-9B66-BC6F-078DDDC88829}"/>
              </a:ext>
            </a:extLst>
          </p:cNvPr>
          <p:cNvSpPr/>
          <p:nvPr/>
        </p:nvSpPr>
        <p:spPr>
          <a:xfrm>
            <a:off x="3581553" y="3830320"/>
            <a:ext cx="3886047" cy="904239"/>
          </a:xfrm>
          <a:prstGeom prst="parallelogram">
            <a:avLst>
              <a:gd name="adj" fmla="val 42526"/>
            </a:avLst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Đường kết nối Mũi tên Thẳng 10">
            <a:extLst>
              <a:ext uri="{FF2B5EF4-FFF2-40B4-BE49-F238E27FC236}">
                <a16:creationId xmlns:a16="http://schemas.microsoft.com/office/drawing/2014/main" id="{75E61DFE-3074-B6EC-DBCC-F8000680DF08}"/>
              </a:ext>
            </a:extLst>
          </p:cNvPr>
          <p:cNvCxnSpPr>
            <a:cxnSpLocks/>
          </p:cNvCxnSpPr>
          <p:nvPr/>
        </p:nvCxnSpPr>
        <p:spPr>
          <a:xfrm flipV="1">
            <a:off x="3581553" y="3830320"/>
            <a:ext cx="379804" cy="90424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Đường kết nối Mũi tên Thẳng 11">
            <a:extLst>
              <a:ext uri="{FF2B5EF4-FFF2-40B4-BE49-F238E27FC236}">
                <a16:creationId xmlns:a16="http://schemas.microsoft.com/office/drawing/2014/main" id="{4AF486FD-8999-FA63-D2E6-E00ABABCFF63}"/>
              </a:ext>
            </a:extLst>
          </p:cNvPr>
          <p:cNvCxnSpPr>
            <a:cxnSpLocks/>
          </p:cNvCxnSpPr>
          <p:nvPr/>
        </p:nvCxnSpPr>
        <p:spPr>
          <a:xfrm>
            <a:off x="3581553" y="4734560"/>
            <a:ext cx="3550767" cy="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Hộp Văn bản 15">
                <a:extLst>
                  <a:ext uri="{FF2B5EF4-FFF2-40B4-BE49-F238E27FC236}">
                    <a16:creationId xmlns:a16="http://schemas.microsoft.com/office/drawing/2014/main" id="{C4590F96-4699-5C27-4EE2-A3631A0D2976}"/>
                  </a:ext>
                </a:extLst>
              </p:cNvPr>
              <p:cNvSpPr txBox="1"/>
              <p:nvPr/>
            </p:nvSpPr>
            <p:spPr>
              <a:xfrm>
                <a:off x="6423888" y="4805680"/>
                <a:ext cx="82788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ac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6" name="Hộp Văn bản 15">
                <a:extLst>
                  <a:ext uri="{FF2B5EF4-FFF2-40B4-BE49-F238E27FC236}">
                    <a16:creationId xmlns:a16="http://schemas.microsoft.com/office/drawing/2014/main" id="{C4590F96-4699-5C27-4EE2-A3631A0D29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3888" y="4805680"/>
                <a:ext cx="827887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Hộp Văn bản 16">
                <a:extLst>
                  <a:ext uri="{FF2B5EF4-FFF2-40B4-BE49-F238E27FC236}">
                    <a16:creationId xmlns:a16="http://schemas.microsoft.com/office/drawing/2014/main" id="{8FBE02CF-0EA0-87A6-5FA7-0759041B6DF7}"/>
                  </a:ext>
                </a:extLst>
              </p:cNvPr>
              <p:cNvSpPr txBox="1"/>
              <p:nvPr/>
            </p:nvSpPr>
            <p:spPr>
              <a:xfrm>
                <a:off x="3771455" y="3854222"/>
                <a:ext cx="827887" cy="5868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ac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7" name="Hộp Văn bản 16">
                <a:extLst>
                  <a:ext uri="{FF2B5EF4-FFF2-40B4-BE49-F238E27FC236}">
                    <a16:creationId xmlns:a16="http://schemas.microsoft.com/office/drawing/2014/main" id="{8FBE02CF-0EA0-87A6-5FA7-0759041B6D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1455" y="3854222"/>
                <a:ext cx="827887" cy="58689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Đường kết nối Mũi tên Thẳng 13">
            <a:extLst>
              <a:ext uri="{FF2B5EF4-FFF2-40B4-BE49-F238E27FC236}">
                <a16:creationId xmlns:a16="http://schemas.microsoft.com/office/drawing/2014/main" id="{71F0C874-D379-0125-01AF-9865F700FCF4}"/>
              </a:ext>
            </a:extLst>
          </p:cNvPr>
          <p:cNvCxnSpPr>
            <a:cxnSpLocks/>
          </p:cNvCxnSpPr>
          <p:nvPr/>
        </p:nvCxnSpPr>
        <p:spPr>
          <a:xfrm flipV="1">
            <a:off x="3581552" y="1838960"/>
            <a:ext cx="0" cy="2895599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Hộp Văn bản 17">
                <a:extLst>
                  <a:ext uri="{FF2B5EF4-FFF2-40B4-BE49-F238E27FC236}">
                    <a16:creationId xmlns:a16="http://schemas.microsoft.com/office/drawing/2014/main" id="{0476D3F3-A1E9-5080-E14F-DCC9136E68FD}"/>
                  </a:ext>
                </a:extLst>
              </p:cNvPr>
              <p:cNvSpPr txBox="1"/>
              <p:nvPr/>
            </p:nvSpPr>
            <p:spPr>
              <a:xfrm>
                <a:off x="2753665" y="1718997"/>
                <a:ext cx="827887" cy="5868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ac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8" name="Hộp Văn bản 17">
                <a:extLst>
                  <a:ext uri="{FF2B5EF4-FFF2-40B4-BE49-F238E27FC236}">
                    <a16:creationId xmlns:a16="http://schemas.microsoft.com/office/drawing/2014/main" id="{0476D3F3-A1E9-5080-E14F-DCC9136E68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3665" y="1718997"/>
                <a:ext cx="827887" cy="58689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771944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/>
          <p:nvPr/>
        </p:nvSpPr>
        <p:spPr>
          <a:xfrm>
            <a:off x="853541" y="129842"/>
            <a:ext cx="4117691" cy="711450"/>
          </a:xfrm>
          <a:custGeom>
            <a:avLst/>
            <a:gdLst>
              <a:gd name="connsiteX0" fmla="*/ 0 w 4476750"/>
              <a:gd name="connsiteY0" fmla="*/ 0 h 838200"/>
              <a:gd name="connsiteX1" fmla="*/ 4476750 w 4476750"/>
              <a:gd name="connsiteY1" fmla="*/ 0 h 838200"/>
              <a:gd name="connsiteX2" fmla="*/ 4476750 w 4476750"/>
              <a:gd name="connsiteY2" fmla="*/ 838200 h 838200"/>
              <a:gd name="connsiteX3" fmla="*/ 0 w 4476750"/>
              <a:gd name="connsiteY3" fmla="*/ 8382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6750" h="838200">
                <a:moveTo>
                  <a:pt x="0" y="0"/>
                </a:moveTo>
                <a:lnTo>
                  <a:pt x="4476750" y="0"/>
                </a:lnTo>
                <a:lnTo>
                  <a:pt x="4476750" y="838200"/>
                </a:lnTo>
                <a:lnTo>
                  <a:pt x="0" y="838200"/>
                </a:lnTo>
                <a:close/>
              </a:path>
            </a:pathLst>
          </a:custGeom>
          <a:solidFill>
            <a:srgbClr val="FFCB6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7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 txBox="1"/>
          <p:nvPr/>
        </p:nvSpPr>
        <p:spPr>
          <a:xfrm>
            <a:off x="135135" y="-231495"/>
            <a:ext cx="63671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vi-VN" sz="9600" spc="0" baseline="0" dirty="0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1</a:t>
            </a:r>
          </a:p>
        </p:txBody>
      </p:sp>
      <p:sp>
        <p:nvSpPr>
          <p:cNvPr id="9" name="Đồ họa 4">
            <a:extLst>
              <a:ext uri="{FF2B5EF4-FFF2-40B4-BE49-F238E27FC236}">
                <a16:creationId xmlns:a16="http://schemas.microsoft.com/office/drawing/2014/main" id="{AC4EAB12-2A9A-4D25-95BE-CFD905FFCDD3}"/>
              </a:ext>
            </a:extLst>
          </p:cNvPr>
          <p:cNvSpPr/>
          <p:nvPr/>
        </p:nvSpPr>
        <p:spPr>
          <a:xfrm>
            <a:off x="719804" y="300799"/>
            <a:ext cx="4678108" cy="898493"/>
          </a:xfrm>
          <a:custGeom>
            <a:avLst/>
            <a:gdLst>
              <a:gd name="connsiteX0" fmla="*/ 0 w 4678108"/>
              <a:gd name="connsiteY0" fmla="*/ 0 h 898493"/>
              <a:gd name="connsiteX1" fmla="*/ 4678109 w 4678108"/>
              <a:gd name="connsiteY1" fmla="*/ 0 h 898493"/>
              <a:gd name="connsiteX2" fmla="*/ 4678109 w 4678108"/>
              <a:gd name="connsiteY2" fmla="*/ 898493 h 898493"/>
              <a:gd name="connsiteX3" fmla="*/ 0 w 4678108"/>
              <a:gd name="connsiteY3" fmla="*/ 898493 h 898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78108" h="898493">
                <a:moveTo>
                  <a:pt x="0" y="0"/>
                </a:moveTo>
                <a:lnTo>
                  <a:pt x="4678109" y="0"/>
                </a:lnTo>
                <a:lnTo>
                  <a:pt x="4678109" y="898493"/>
                </a:lnTo>
                <a:lnTo>
                  <a:pt x="0" y="898493"/>
                </a:lnTo>
                <a:close/>
              </a:path>
            </a:pathLst>
          </a:custGeom>
          <a:noFill/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10" name="Đồ họa 4">
            <a:extLst>
              <a:ext uri="{FF2B5EF4-FFF2-40B4-BE49-F238E27FC236}">
                <a16:creationId xmlns:a16="http://schemas.microsoft.com/office/drawing/2014/main" id="{23D1F212-2C64-40F3-914B-8EFD4765C29F}"/>
              </a:ext>
            </a:extLst>
          </p:cNvPr>
          <p:cNvSpPr txBox="1"/>
          <p:nvPr/>
        </p:nvSpPr>
        <p:spPr>
          <a:xfrm>
            <a:off x="955346" y="202504"/>
            <a:ext cx="20425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b="1" spc="0" baseline="0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Khá</a:t>
            </a:r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i</a:t>
            </a:r>
            <a:r>
              <a:rPr lang="en-US" sz="2800" b="1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niệm</a:t>
            </a:r>
            <a:endParaRPr lang="vi-VN" sz="2800" b="1" spc="0" baseline="0" dirty="0">
              <a:solidFill>
                <a:srgbClr val="611817"/>
              </a:solidFill>
              <a:cs typeface="Arial"/>
              <a:sym typeface="Arial"/>
              <a:rtl val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Hộp Văn bản 1">
                <a:extLst>
                  <a:ext uri="{FF2B5EF4-FFF2-40B4-BE49-F238E27FC236}">
                    <a16:creationId xmlns:a16="http://schemas.microsoft.com/office/drawing/2014/main" id="{6C4FB8E4-BA90-E443-1F97-F488651B5052}"/>
                  </a:ext>
                </a:extLst>
              </p:cNvPr>
              <p:cNvSpPr txBox="1"/>
              <p:nvPr/>
            </p:nvSpPr>
            <p:spPr>
              <a:xfrm>
                <a:off x="955346" y="1023679"/>
                <a:ext cx="9611054" cy="20326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400" b="1" dirty="0">
                    <a:solidFill>
                      <a:srgbClr val="FF0000"/>
                    </a:solidFill>
                  </a:rPr>
                  <a:t>Nhắc </a:t>
                </a:r>
                <a:r>
                  <a:rPr lang="en-US" sz="2400" b="1" dirty="0" err="1">
                    <a:solidFill>
                      <a:srgbClr val="FF0000"/>
                    </a:solidFill>
                  </a:rPr>
                  <a:t>lại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:</a:t>
                </a:r>
                <a:r>
                  <a:rPr lang="en-US" sz="2400" dirty="0"/>
                  <a:t> </a:t>
                </a:r>
                <a:r>
                  <a:rPr lang="en-US" sz="2400" dirty="0" err="1"/>
                  <a:t>Diện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tích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của</a:t>
                </a:r>
                <a:r>
                  <a:rPr lang="en-US" sz="2400" dirty="0"/>
                  <a:t> </a:t>
                </a:r>
                <a:r>
                  <a:rPr lang="en-US" sz="2400" dirty="0" err="1"/>
                  <a:t>một</a:t>
                </a:r>
                <a:r>
                  <a:rPr lang="en-US" sz="2400" dirty="0"/>
                  <a:t> </a:t>
                </a:r>
                <a:r>
                  <a:rPr lang="en-US" sz="2400" dirty="0" err="1"/>
                  <a:t>mặt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trong</a:t>
                </a:r>
                <a:r>
                  <a:rPr lang="en-US" sz="2400" dirty="0"/>
                  <a:t> </a:t>
                </a:r>
                <a:r>
                  <a:rPr lang="en-US" sz="2400" dirty="0" err="1"/>
                  <a:t>không</a:t>
                </a:r>
                <a:r>
                  <a:rPr lang="en-US" sz="2400" dirty="0"/>
                  <a:t> </a:t>
                </a:r>
                <a:r>
                  <a:rPr lang="en-US" sz="2400" dirty="0" err="1"/>
                  <a:t>gian</a:t>
                </a:r>
                <a:r>
                  <a:rPr lang="en-US" sz="2400" dirty="0"/>
                  <a:t>: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∬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𝑥𝑦</m:t>
                              </m:r>
                            </m:sub>
                          </m:sSub>
                        </m:sub>
                        <m:sup/>
                        <m:e>
                          <m:rad>
                            <m:radPr>
                              <m:degHide m:val="on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  <m:sup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bSup>
                                    </m:e>
                                  </m:d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  <m:sup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bSup>
                                    </m:e>
                                  </m:d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rad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𝑑𝑥𝑑𝑦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2" name="Hộp Văn bản 1">
                <a:extLst>
                  <a:ext uri="{FF2B5EF4-FFF2-40B4-BE49-F238E27FC236}">
                    <a16:creationId xmlns:a16="http://schemas.microsoft.com/office/drawing/2014/main" id="{6C4FB8E4-BA90-E443-1F97-F488651B50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346" y="1023679"/>
                <a:ext cx="9611054" cy="2032608"/>
              </a:xfrm>
              <a:prstGeom prst="rect">
                <a:avLst/>
              </a:prstGeom>
              <a:blipFill>
                <a:blip r:embed="rId3"/>
                <a:stretch>
                  <a:fillRect l="-10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Hình ảnh 3">
            <a:extLst>
              <a:ext uri="{FF2B5EF4-FFF2-40B4-BE49-F238E27FC236}">
                <a16:creationId xmlns:a16="http://schemas.microsoft.com/office/drawing/2014/main" id="{A1142E5F-A9B5-2840-BCED-4E0ABEBEA7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8426" y="3147234"/>
            <a:ext cx="5115148" cy="371076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Hộp Văn bản 7">
                <a:extLst>
                  <a:ext uri="{FF2B5EF4-FFF2-40B4-BE49-F238E27FC236}">
                    <a16:creationId xmlns:a16="http://schemas.microsoft.com/office/drawing/2014/main" id="{D092ACE1-3E8B-34B4-A5BE-9694AA30BE94}"/>
                  </a:ext>
                </a:extLst>
              </p:cNvPr>
              <p:cNvSpPr txBox="1"/>
              <p:nvPr/>
            </p:nvSpPr>
            <p:spPr>
              <a:xfrm flipH="1">
                <a:off x="6156958" y="5714316"/>
                <a:ext cx="297182" cy="39126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𝑥𝑦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8" name="Hộp Văn bản 7">
                <a:extLst>
                  <a:ext uri="{FF2B5EF4-FFF2-40B4-BE49-F238E27FC236}">
                    <a16:creationId xmlns:a16="http://schemas.microsoft.com/office/drawing/2014/main" id="{D092ACE1-3E8B-34B4-A5BE-9694AA30BE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6156958" y="5714316"/>
                <a:ext cx="297182" cy="391261"/>
              </a:xfrm>
              <a:prstGeom prst="rect">
                <a:avLst/>
              </a:prstGeom>
              <a:blipFill>
                <a:blip r:embed="rId5"/>
                <a:stretch>
                  <a:fillRect r="-69388" b="-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Hộp Văn bản 10">
                <a:extLst>
                  <a:ext uri="{FF2B5EF4-FFF2-40B4-BE49-F238E27FC236}">
                    <a16:creationId xmlns:a16="http://schemas.microsoft.com/office/drawing/2014/main" id="{9657504A-F990-B29B-2026-FF6D9F540A4A}"/>
                  </a:ext>
                </a:extLst>
              </p:cNvPr>
              <p:cNvSpPr txBox="1"/>
              <p:nvPr/>
            </p:nvSpPr>
            <p:spPr>
              <a:xfrm flipH="1">
                <a:off x="7548878" y="3175348"/>
                <a:ext cx="193042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1" name="Hộp Văn bản 10">
                <a:extLst>
                  <a:ext uri="{FF2B5EF4-FFF2-40B4-BE49-F238E27FC236}">
                    <a16:creationId xmlns:a16="http://schemas.microsoft.com/office/drawing/2014/main" id="{9657504A-F990-B29B-2026-FF6D9F540A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7548878" y="3175348"/>
                <a:ext cx="193042" cy="369332"/>
              </a:xfrm>
              <a:prstGeom prst="rect">
                <a:avLst/>
              </a:prstGeom>
              <a:blipFill>
                <a:blip r:embed="rId6"/>
                <a:stretch>
                  <a:fillRect r="-34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115488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/>
          <p:nvPr/>
        </p:nvSpPr>
        <p:spPr>
          <a:xfrm>
            <a:off x="853541" y="129842"/>
            <a:ext cx="4117691" cy="711450"/>
          </a:xfrm>
          <a:custGeom>
            <a:avLst/>
            <a:gdLst>
              <a:gd name="connsiteX0" fmla="*/ 0 w 4476750"/>
              <a:gd name="connsiteY0" fmla="*/ 0 h 838200"/>
              <a:gd name="connsiteX1" fmla="*/ 4476750 w 4476750"/>
              <a:gd name="connsiteY1" fmla="*/ 0 h 838200"/>
              <a:gd name="connsiteX2" fmla="*/ 4476750 w 4476750"/>
              <a:gd name="connsiteY2" fmla="*/ 838200 h 838200"/>
              <a:gd name="connsiteX3" fmla="*/ 0 w 4476750"/>
              <a:gd name="connsiteY3" fmla="*/ 8382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6750" h="838200">
                <a:moveTo>
                  <a:pt x="0" y="0"/>
                </a:moveTo>
                <a:lnTo>
                  <a:pt x="4476750" y="0"/>
                </a:lnTo>
                <a:lnTo>
                  <a:pt x="4476750" y="838200"/>
                </a:lnTo>
                <a:lnTo>
                  <a:pt x="0" y="838200"/>
                </a:lnTo>
                <a:close/>
              </a:path>
            </a:pathLst>
          </a:custGeom>
          <a:solidFill>
            <a:srgbClr val="FFCB6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7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 txBox="1"/>
          <p:nvPr/>
        </p:nvSpPr>
        <p:spPr>
          <a:xfrm>
            <a:off x="135135" y="-231495"/>
            <a:ext cx="63671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vi-VN" sz="9600" spc="0" baseline="0" dirty="0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1</a:t>
            </a:r>
          </a:p>
        </p:txBody>
      </p:sp>
      <p:sp>
        <p:nvSpPr>
          <p:cNvPr id="9" name="Đồ họa 4">
            <a:extLst>
              <a:ext uri="{FF2B5EF4-FFF2-40B4-BE49-F238E27FC236}">
                <a16:creationId xmlns:a16="http://schemas.microsoft.com/office/drawing/2014/main" id="{AC4EAB12-2A9A-4D25-95BE-CFD905FFCDD3}"/>
              </a:ext>
            </a:extLst>
          </p:cNvPr>
          <p:cNvSpPr/>
          <p:nvPr/>
        </p:nvSpPr>
        <p:spPr>
          <a:xfrm>
            <a:off x="719804" y="300799"/>
            <a:ext cx="4678108" cy="898493"/>
          </a:xfrm>
          <a:custGeom>
            <a:avLst/>
            <a:gdLst>
              <a:gd name="connsiteX0" fmla="*/ 0 w 4678108"/>
              <a:gd name="connsiteY0" fmla="*/ 0 h 898493"/>
              <a:gd name="connsiteX1" fmla="*/ 4678109 w 4678108"/>
              <a:gd name="connsiteY1" fmla="*/ 0 h 898493"/>
              <a:gd name="connsiteX2" fmla="*/ 4678109 w 4678108"/>
              <a:gd name="connsiteY2" fmla="*/ 898493 h 898493"/>
              <a:gd name="connsiteX3" fmla="*/ 0 w 4678108"/>
              <a:gd name="connsiteY3" fmla="*/ 898493 h 898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78108" h="898493">
                <a:moveTo>
                  <a:pt x="0" y="0"/>
                </a:moveTo>
                <a:lnTo>
                  <a:pt x="4678109" y="0"/>
                </a:lnTo>
                <a:lnTo>
                  <a:pt x="4678109" y="898493"/>
                </a:lnTo>
                <a:lnTo>
                  <a:pt x="0" y="898493"/>
                </a:lnTo>
                <a:close/>
              </a:path>
            </a:pathLst>
          </a:custGeom>
          <a:noFill/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10" name="Đồ họa 4">
            <a:extLst>
              <a:ext uri="{FF2B5EF4-FFF2-40B4-BE49-F238E27FC236}">
                <a16:creationId xmlns:a16="http://schemas.microsoft.com/office/drawing/2014/main" id="{23D1F212-2C64-40F3-914B-8EFD4765C29F}"/>
              </a:ext>
            </a:extLst>
          </p:cNvPr>
          <p:cNvSpPr txBox="1"/>
          <p:nvPr/>
        </p:nvSpPr>
        <p:spPr>
          <a:xfrm>
            <a:off x="955346" y="202504"/>
            <a:ext cx="20425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b="1" spc="0" baseline="0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Khá</a:t>
            </a:r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i</a:t>
            </a:r>
            <a:r>
              <a:rPr lang="en-US" sz="2800" b="1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niệm</a:t>
            </a:r>
            <a:endParaRPr lang="vi-VN" sz="2800" b="1" spc="0" baseline="0" dirty="0">
              <a:solidFill>
                <a:srgbClr val="611817"/>
              </a:solidFill>
              <a:cs typeface="Arial"/>
              <a:sym typeface="Arial"/>
              <a:rtl val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Hộp Văn bản 1">
                <a:extLst>
                  <a:ext uri="{FF2B5EF4-FFF2-40B4-BE49-F238E27FC236}">
                    <a16:creationId xmlns:a16="http://schemas.microsoft.com/office/drawing/2014/main" id="{6C4FB8E4-BA90-E443-1F97-F488651B5052}"/>
                  </a:ext>
                </a:extLst>
              </p:cNvPr>
              <p:cNvSpPr txBox="1"/>
              <p:nvPr/>
            </p:nvSpPr>
            <p:spPr>
              <a:xfrm>
                <a:off x="955346" y="1023679"/>
                <a:ext cx="9611054" cy="16813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solidFill>
                      <a:srgbClr val="FF0000"/>
                    </a:solidFill>
                  </a:rPr>
                  <a:t>Tổng </a:t>
                </a:r>
                <a:r>
                  <a:rPr lang="en-US" sz="2400" b="1" dirty="0" err="1">
                    <a:solidFill>
                      <a:srgbClr val="FF0000"/>
                    </a:solidFill>
                  </a:rPr>
                  <a:t>quát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:</a:t>
                </a:r>
                <a:r>
                  <a:rPr lang="en-US" sz="2400" dirty="0"/>
                  <a:t> </a:t>
                </a:r>
                <a:r>
                  <a:rPr lang="en-US" sz="2400" dirty="0" err="1"/>
                  <a:t>Diện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tích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của</a:t>
                </a:r>
                <a:r>
                  <a:rPr lang="en-US" sz="2400" dirty="0"/>
                  <a:t> </a:t>
                </a:r>
                <a:r>
                  <a:rPr lang="en-US" sz="2400" dirty="0" err="1"/>
                  <a:t>một</a:t>
                </a:r>
                <a:r>
                  <a:rPr lang="en-US" sz="2400" dirty="0"/>
                  <a:t> </a:t>
                </a:r>
                <a:r>
                  <a:rPr lang="en-US" sz="2400" dirty="0" err="1"/>
                  <a:t>mặt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trong</a:t>
                </a:r>
                <a:r>
                  <a:rPr lang="en-US" sz="2400" dirty="0"/>
                  <a:t> </a:t>
                </a:r>
                <a:r>
                  <a:rPr lang="en-US" sz="2400" dirty="0" err="1"/>
                  <a:t>không</a:t>
                </a:r>
                <a:r>
                  <a:rPr lang="en-US" sz="2400" dirty="0"/>
                  <a:t> </a:t>
                </a:r>
                <a:r>
                  <a:rPr lang="en-US" sz="2400" dirty="0" err="1"/>
                  <a:t>gian</a:t>
                </a:r>
                <a:r>
                  <a:rPr lang="en-US" sz="2400" dirty="0"/>
                  <a:t>:</a:t>
                </a:r>
              </a:p>
              <a:p>
                <a:r>
                  <a:rPr lang="en-US" sz="2400" dirty="0" err="1"/>
                  <a:t>Với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 err="1"/>
                  <a:t>là</a:t>
                </a:r>
                <a:r>
                  <a:rPr lang="en-US" sz="2400" dirty="0"/>
                  <a:t> </a:t>
                </a:r>
                <a:r>
                  <a:rPr lang="en-US" sz="2400" dirty="0" err="1"/>
                  <a:t>mặt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trơn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và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:</m:t>
                    </m:r>
                    <m:acc>
                      <m:accPr>
                        <m:chr m:val="⃗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acc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2400" dirty="0"/>
                  <a:t>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∬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𝑢𝑣</m:t>
                              </m:r>
                            </m:sub>
                          </m:sSub>
                        </m:sub>
                        <m:sup/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d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𝑑𝑥𝑑𝑦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2" name="Hộp Văn bản 1">
                <a:extLst>
                  <a:ext uri="{FF2B5EF4-FFF2-40B4-BE49-F238E27FC236}">
                    <a16:creationId xmlns:a16="http://schemas.microsoft.com/office/drawing/2014/main" id="{6C4FB8E4-BA90-E443-1F97-F488651B50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346" y="1023679"/>
                <a:ext cx="9611054" cy="1681358"/>
              </a:xfrm>
              <a:prstGeom prst="rect">
                <a:avLst/>
              </a:prstGeom>
              <a:blipFill>
                <a:blip r:embed="rId3"/>
                <a:stretch>
                  <a:fillRect l="-1015" t="-3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Hình ảnh 4">
            <a:extLst>
              <a:ext uri="{FF2B5EF4-FFF2-40B4-BE49-F238E27FC236}">
                <a16:creationId xmlns:a16="http://schemas.microsoft.com/office/drawing/2014/main" id="{7574F68A-5D9B-DE40-D8AC-AF00DBB43C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0267" y="2839911"/>
            <a:ext cx="4671465" cy="3734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652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/>
          <p:nvPr/>
        </p:nvSpPr>
        <p:spPr>
          <a:xfrm>
            <a:off x="853541" y="129842"/>
            <a:ext cx="4117691" cy="711450"/>
          </a:xfrm>
          <a:custGeom>
            <a:avLst/>
            <a:gdLst>
              <a:gd name="connsiteX0" fmla="*/ 0 w 4476750"/>
              <a:gd name="connsiteY0" fmla="*/ 0 h 838200"/>
              <a:gd name="connsiteX1" fmla="*/ 4476750 w 4476750"/>
              <a:gd name="connsiteY1" fmla="*/ 0 h 838200"/>
              <a:gd name="connsiteX2" fmla="*/ 4476750 w 4476750"/>
              <a:gd name="connsiteY2" fmla="*/ 838200 h 838200"/>
              <a:gd name="connsiteX3" fmla="*/ 0 w 4476750"/>
              <a:gd name="connsiteY3" fmla="*/ 8382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6750" h="838200">
                <a:moveTo>
                  <a:pt x="0" y="0"/>
                </a:moveTo>
                <a:lnTo>
                  <a:pt x="4476750" y="0"/>
                </a:lnTo>
                <a:lnTo>
                  <a:pt x="4476750" y="838200"/>
                </a:lnTo>
                <a:lnTo>
                  <a:pt x="0" y="838200"/>
                </a:lnTo>
                <a:close/>
              </a:path>
            </a:pathLst>
          </a:custGeom>
          <a:solidFill>
            <a:srgbClr val="FFCB6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7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 txBox="1"/>
          <p:nvPr/>
        </p:nvSpPr>
        <p:spPr>
          <a:xfrm>
            <a:off x="135135" y="-231495"/>
            <a:ext cx="63671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vi-VN" sz="9600" spc="0" baseline="0" dirty="0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1</a:t>
            </a:r>
          </a:p>
        </p:txBody>
      </p:sp>
      <p:sp>
        <p:nvSpPr>
          <p:cNvPr id="9" name="Đồ họa 4">
            <a:extLst>
              <a:ext uri="{FF2B5EF4-FFF2-40B4-BE49-F238E27FC236}">
                <a16:creationId xmlns:a16="http://schemas.microsoft.com/office/drawing/2014/main" id="{AC4EAB12-2A9A-4D25-95BE-CFD905FFCDD3}"/>
              </a:ext>
            </a:extLst>
          </p:cNvPr>
          <p:cNvSpPr/>
          <p:nvPr/>
        </p:nvSpPr>
        <p:spPr>
          <a:xfrm>
            <a:off x="719804" y="300799"/>
            <a:ext cx="4678108" cy="898493"/>
          </a:xfrm>
          <a:custGeom>
            <a:avLst/>
            <a:gdLst>
              <a:gd name="connsiteX0" fmla="*/ 0 w 4678108"/>
              <a:gd name="connsiteY0" fmla="*/ 0 h 898493"/>
              <a:gd name="connsiteX1" fmla="*/ 4678109 w 4678108"/>
              <a:gd name="connsiteY1" fmla="*/ 0 h 898493"/>
              <a:gd name="connsiteX2" fmla="*/ 4678109 w 4678108"/>
              <a:gd name="connsiteY2" fmla="*/ 898493 h 898493"/>
              <a:gd name="connsiteX3" fmla="*/ 0 w 4678108"/>
              <a:gd name="connsiteY3" fmla="*/ 898493 h 898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78108" h="898493">
                <a:moveTo>
                  <a:pt x="0" y="0"/>
                </a:moveTo>
                <a:lnTo>
                  <a:pt x="4678109" y="0"/>
                </a:lnTo>
                <a:lnTo>
                  <a:pt x="4678109" y="898493"/>
                </a:lnTo>
                <a:lnTo>
                  <a:pt x="0" y="898493"/>
                </a:lnTo>
                <a:close/>
              </a:path>
            </a:pathLst>
          </a:custGeom>
          <a:noFill/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10" name="Đồ họa 4">
            <a:extLst>
              <a:ext uri="{FF2B5EF4-FFF2-40B4-BE49-F238E27FC236}">
                <a16:creationId xmlns:a16="http://schemas.microsoft.com/office/drawing/2014/main" id="{23D1F212-2C64-40F3-914B-8EFD4765C29F}"/>
              </a:ext>
            </a:extLst>
          </p:cNvPr>
          <p:cNvSpPr txBox="1"/>
          <p:nvPr/>
        </p:nvSpPr>
        <p:spPr>
          <a:xfrm>
            <a:off x="955346" y="202504"/>
            <a:ext cx="20425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b="1" spc="0" baseline="0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Khá</a:t>
            </a:r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i</a:t>
            </a:r>
            <a:r>
              <a:rPr lang="en-US" sz="2800" b="1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niệm</a:t>
            </a:r>
            <a:endParaRPr lang="vi-VN" sz="2800" b="1" spc="0" baseline="0" dirty="0">
              <a:solidFill>
                <a:srgbClr val="611817"/>
              </a:solidFill>
              <a:cs typeface="Arial"/>
              <a:sym typeface="Arial"/>
              <a:rtl val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Hộp Văn bản 1">
                <a:extLst>
                  <a:ext uri="{FF2B5EF4-FFF2-40B4-BE49-F238E27FC236}">
                    <a16:creationId xmlns:a16="http://schemas.microsoft.com/office/drawing/2014/main" id="{6C4FB8E4-BA90-E443-1F97-F488651B5052}"/>
                  </a:ext>
                </a:extLst>
              </p:cNvPr>
              <p:cNvSpPr txBox="1"/>
              <p:nvPr/>
            </p:nvSpPr>
            <p:spPr>
              <a:xfrm>
                <a:off x="955346" y="1023679"/>
                <a:ext cx="9611054" cy="40594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400" b="1" dirty="0">
                    <a:solidFill>
                      <a:srgbClr val="FF0000"/>
                    </a:solidFill>
                  </a:rPr>
                  <a:t>Định </a:t>
                </a:r>
                <a:r>
                  <a:rPr lang="en-US" sz="2400" b="1" dirty="0" err="1">
                    <a:solidFill>
                      <a:srgbClr val="FF0000"/>
                    </a:solidFill>
                  </a:rPr>
                  <a:t>nghĩa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: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Tích</a:t>
                </a:r>
                <a:r>
                  <a:rPr lang="en-US" sz="2400" dirty="0"/>
                  <a:t> </a:t>
                </a:r>
                <a:r>
                  <a:rPr lang="en-US" sz="2400" dirty="0" err="1"/>
                  <a:t>phân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mặt</a:t>
                </a:r>
                <a:r>
                  <a:rPr lang="en-US" sz="2400" dirty="0"/>
                  <a:t> </a:t>
                </a:r>
                <a:r>
                  <a:rPr lang="en-US" sz="2400" dirty="0" err="1"/>
                  <a:t>loại</a:t>
                </a:r>
                <a:r>
                  <a:rPr lang="en-US" sz="2400" dirty="0"/>
                  <a:t> 1 </a:t>
                </a:r>
                <a:r>
                  <a:rPr lang="en-US" sz="2400" dirty="0" err="1"/>
                  <a:t>có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cách</a:t>
                </a:r>
                <a:r>
                  <a:rPr lang="en-US" sz="2400" dirty="0"/>
                  <a:t> </a:t>
                </a:r>
                <a:r>
                  <a:rPr lang="en-US" sz="2400" dirty="0" err="1"/>
                  <a:t>suy</a:t>
                </a:r>
                <a:r>
                  <a:rPr lang="en-US" sz="2400" dirty="0"/>
                  <a:t> </a:t>
                </a:r>
                <a:r>
                  <a:rPr lang="en-US" sz="2400" dirty="0" err="1"/>
                  <a:t>luận</a:t>
                </a:r>
                <a:r>
                  <a:rPr lang="en-US" sz="2400" dirty="0"/>
                  <a:t> </a:t>
                </a:r>
                <a:r>
                  <a:rPr lang="en-US" sz="2400" b="1" dirty="0" err="1"/>
                  <a:t>khá</a:t>
                </a:r>
                <a:r>
                  <a:rPr lang="en-US" sz="2400" b="1" dirty="0"/>
                  <a:t> </a:t>
                </a:r>
                <a:r>
                  <a:rPr lang="en-US" sz="2400" b="1" dirty="0" err="1"/>
                  <a:t>giống</a:t>
                </a:r>
                <a:r>
                  <a:rPr lang="en-US" sz="2400" b="1" dirty="0"/>
                  <a:t> </a:t>
                </a:r>
                <a:r>
                  <a:rPr lang="en-US" sz="2400" dirty="0" err="1"/>
                  <a:t>tích</a:t>
                </a:r>
                <a:r>
                  <a:rPr lang="en-US" sz="2400" dirty="0"/>
                  <a:t> </a:t>
                </a:r>
                <a:r>
                  <a:rPr lang="en-US" sz="2400" dirty="0" err="1"/>
                  <a:t>phân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đường</a:t>
                </a:r>
                <a:r>
                  <a:rPr lang="en-US" sz="2400" dirty="0"/>
                  <a:t> </a:t>
                </a:r>
                <a:r>
                  <a:rPr lang="en-US" sz="2400" dirty="0" err="1"/>
                  <a:t>loại</a:t>
                </a:r>
                <a:r>
                  <a:rPr lang="en-US" sz="2400" dirty="0"/>
                  <a:t> 1: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dirty="0" err="1"/>
                  <a:t>Với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 err="1"/>
                  <a:t>trơn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và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có</a:t>
                </a:r>
                <a:r>
                  <a:rPr lang="en-US" sz="2400" dirty="0"/>
                  <a:t> </a:t>
                </a:r>
                <a:r>
                  <a:rPr lang="en-US" sz="2400" dirty="0" err="1"/>
                  <a:t>phương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trình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acc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2400" dirty="0"/>
                  <a:t> </a:t>
                </a:r>
                <a:r>
                  <a:rPr lang="en-US" sz="2400" dirty="0" err="1"/>
                  <a:t>thì</a:t>
                </a:r>
                <a:r>
                  <a:rPr lang="en-US" sz="2400" dirty="0"/>
                  <a:t> </a:t>
                </a:r>
                <a:r>
                  <a:rPr lang="en-US" sz="2400" dirty="0" err="1"/>
                  <a:t>nếu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tích</a:t>
                </a:r>
                <a:r>
                  <a:rPr lang="en-US" sz="2400" dirty="0"/>
                  <a:t> </a:t>
                </a:r>
                <a:r>
                  <a:rPr lang="en-US" sz="2400" dirty="0" err="1"/>
                  <a:t>phân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vế</a:t>
                </a:r>
                <a:r>
                  <a:rPr lang="en-US" sz="2400" dirty="0"/>
                  <a:t> </a:t>
                </a:r>
                <a:r>
                  <a:rPr lang="en-US" sz="2400" dirty="0" err="1"/>
                  <a:t>phải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tồn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tại</a:t>
                </a:r>
                <a:r>
                  <a:rPr lang="en-US" sz="2400" dirty="0"/>
                  <a:t>, ta </a:t>
                </a:r>
                <a:r>
                  <a:rPr lang="en-US" sz="2400" dirty="0" err="1"/>
                  <a:t>có</a:t>
                </a:r>
                <a:r>
                  <a:rPr lang="en-US" sz="2400" dirty="0"/>
                  <a:t>: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∬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  <m:sup/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𝑑𝑆</m:t>
                          </m:r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∬"/>
                          <m:supHide m:val="on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𝑢𝑣</m:t>
                              </m:r>
                            </m:sub>
                          </m:sSub>
                        </m:sub>
                        <m:sup/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),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),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  <m:d>
                            <m:dPr>
                              <m:begChr m:val="|"/>
                              <m:endChr m:val="|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d>
                          <m:r>
                            <m:rPr>
                              <m:brk m:alnAt="7"/>
                            </m:rPr>
                            <a:rPr lang="en-US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𝑢𝑑𝑣</m:t>
                          </m:r>
                        </m:e>
                      </m:nary>
                    </m:oMath>
                  </m:oMathPara>
                </a14:m>
                <a:endParaRPr lang="en-US" sz="2400" b="0" dirty="0"/>
              </a:p>
              <a:p>
                <a:pPr>
                  <a:lnSpc>
                    <a:spcPct val="150000"/>
                  </a:lnSpc>
                </a:pPr>
                <a:endParaRPr lang="en-US" sz="2400" dirty="0"/>
              </a:p>
            </p:txBody>
          </p:sp>
        </mc:Choice>
        <mc:Fallback>
          <p:sp>
            <p:nvSpPr>
              <p:cNvPr id="2" name="Hộp Văn bản 1">
                <a:extLst>
                  <a:ext uri="{FF2B5EF4-FFF2-40B4-BE49-F238E27FC236}">
                    <a16:creationId xmlns:a16="http://schemas.microsoft.com/office/drawing/2014/main" id="{6C4FB8E4-BA90-E443-1F97-F488651B50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346" y="1023679"/>
                <a:ext cx="9611054" cy="4059445"/>
              </a:xfrm>
              <a:prstGeom prst="rect">
                <a:avLst/>
              </a:prstGeom>
              <a:blipFill>
                <a:blip r:embed="rId3"/>
                <a:stretch>
                  <a:fillRect l="-10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966712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/>
          <p:nvPr/>
        </p:nvSpPr>
        <p:spPr>
          <a:xfrm>
            <a:off x="853541" y="129842"/>
            <a:ext cx="4117691" cy="711450"/>
          </a:xfrm>
          <a:custGeom>
            <a:avLst/>
            <a:gdLst>
              <a:gd name="connsiteX0" fmla="*/ 0 w 4476750"/>
              <a:gd name="connsiteY0" fmla="*/ 0 h 838200"/>
              <a:gd name="connsiteX1" fmla="*/ 4476750 w 4476750"/>
              <a:gd name="connsiteY1" fmla="*/ 0 h 838200"/>
              <a:gd name="connsiteX2" fmla="*/ 4476750 w 4476750"/>
              <a:gd name="connsiteY2" fmla="*/ 838200 h 838200"/>
              <a:gd name="connsiteX3" fmla="*/ 0 w 4476750"/>
              <a:gd name="connsiteY3" fmla="*/ 8382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6750" h="838200">
                <a:moveTo>
                  <a:pt x="0" y="0"/>
                </a:moveTo>
                <a:lnTo>
                  <a:pt x="4476750" y="0"/>
                </a:lnTo>
                <a:lnTo>
                  <a:pt x="4476750" y="838200"/>
                </a:lnTo>
                <a:lnTo>
                  <a:pt x="0" y="838200"/>
                </a:lnTo>
                <a:close/>
              </a:path>
            </a:pathLst>
          </a:custGeom>
          <a:solidFill>
            <a:srgbClr val="FFCB6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7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 txBox="1"/>
          <p:nvPr/>
        </p:nvSpPr>
        <p:spPr>
          <a:xfrm>
            <a:off x="135135" y="-231495"/>
            <a:ext cx="63671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vi-VN" sz="9600" spc="0" baseline="0" dirty="0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1</a:t>
            </a:r>
          </a:p>
        </p:txBody>
      </p:sp>
      <p:sp>
        <p:nvSpPr>
          <p:cNvPr id="9" name="Đồ họa 4">
            <a:extLst>
              <a:ext uri="{FF2B5EF4-FFF2-40B4-BE49-F238E27FC236}">
                <a16:creationId xmlns:a16="http://schemas.microsoft.com/office/drawing/2014/main" id="{AC4EAB12-2A9A-4D25-95BE-CFD905FFCDD3}"/>
              </a:ext>
            </a:extLst>
          </p:cNvPr>
          <p:cNvSpPr/>
          <p:nvPr/>
        </p:nvSpPr>
        <p:spPr>
          <a:xfrm>
            <a:off x="719804" y="300799"/>
            <a:ext cx="4678108" cy="898493"/>
          </a:xfrm>
          <a:custGeom>
            <a:avLst/>
            <a:gdLst>
              <a:gd name="connsiteX0" fmla="*/ 0 w 4678108"/>
              <a:gd name="connsiteY0" fmla="*/ 0 h 898493"/>
              <a:gd name="connsiteX1" fmla="*/ 4678109 w 4678108"/>
              <a:gd name="connsiteY1" fmla="*/ 0 h 898493"/>
              <a:gd name="connsiteX2" fmla="*/ 4678109 w 4678108"/>
              <a:gd name="connsiteY2" fmla="*/ 898493 h 898493"/>
              <a:gd name="connsiteX3" fmla="*/ 0 w 4678108"/>
              <a:gd name="connsiteY3" fmla="*/ 898493 h 898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78108" h="898493">
                <a:moveTo>
                  <a:pt x="0" y="0"/>
                </a:moveTo>
                <a:lnTo>
                  <a:pt x="4678109" y="0"/>
                </a:lnTo>
                <a:lnTo>
                  <a:pt x="4678109" y="898493"/>
                </a:lnTo>
                <a:lnTo>
                  <a:pt x="0" y="898493"/>
                </a:lnTo>
                <a:close/>
              </a:path>
            </a:pathLst>
          </a:custGeom>
          <a:noFill/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10" name="Đồ họa 4">
            <a:extLst>
              <a:ext uri="{FF2B5EF4-FFF2-40B4-BE49-F238E27FC236}">
                <a16:creationId xmlns:a16="http://schemas.microsoft.com/office/drawing/2014/main" id="{23D1F212-2C64-40F3-914B-8EFD4765C29F}"/>
              </a:ext>
            </a:extLst>
          </p:cNvPr>
          <p:cNvSpPr txBox="1"/>
          <p:nvPr/>
        </p:nvSpPr>
        <p:spPr>
          <a:xfrm>
            <a:off x="955346" y="202504"/>
            <a:ext cx="20425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b="1" spc="0" baseline="0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Khá</a:t>
            </a:r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i</a:t>
            </a:r>
            <a:r>
              <a:rPr lang="en-US" sz="2800" b="1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niệm</a:t>
            </a:r>
            <a:endParaRPr lang="vi-VN" sz="2800" b="1" spc="0" baseline="0" dirty="0">
              <a:solidFill>
                <a:srgbClr val="611817"/>
              </a:solidFill>
              <a:cs typeface="Arial"/>
              <a:sym typeface="Arial"/>
              <a:rtl val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Hộp Văn bản 1">
                <a:extLst>
                  <a:ext uri="{FF2B5EF4-FFF2-40B4-BE49-F238E27FC236}">
                    <a16:creationId xmlns:a16="http://schemas.microsoft.com/office/drawing/2014/main" id="{6C4FB8E4-BA90-E443-1F97-F488651B5052}"/>
                  </a:ext>
                </a:extLst>
              </p:cNvPr>
              <p:cNvSpPr txBox="1"/>
              <p:nvPr/>
            </p:nvSpPr>
            <p:spPr>
              <a:xfrm>
                <a:off x="853541" y="798386"/>
                <a:ext cx="9611054" cy="33625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400" b="1" dirty="0">
                    <a:solidFill>
                      <a:srgbClr val="FF0000"/>
                    </a:solidFill>
                  </a:rPr>
                  <a:t>Tính </a:t>
                </a:r>
                <a:r>
                  <a:rPr lang="en-US" sz="2400" b="1" dirty="0" err="1">
                    <a:solidFill>
                      <a:srgbClr val="FF0000"/>
                    </a:solidFill>
                  </a:rPr>
                  <a:t>chất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: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400" b="1" dirty="0" err="1"/>
                  <a:t>Tính</a:t>
                </a:r>
                <a:r>
                  <a:rPr lang="en-US" sz="2400" b="1" dirty="0"/>
                  <a:t> </a:t>
                </a:r>
                <a:r>
                  <a:rPr lang="en-US" sz="2400" b="1" dirty="0" err="1"/>
                  <a:t>vô</a:t>
                </a:r>
                <a:r>
                  <a:rPr lang="en-US" sz="2400" b="1" dirty="0"/>
                  <a:t> </a:t>
                </a:r>
                <a:r>
                  <a:rPr lang="en-US" sz="2400" b="1" dirty="0" err="1"/>
                  <a:t>hướng</a:t>
                </a:r>
                <a:r>
                  <a:rPr lang="en-US" sz="2400" b="1" dirty="0"/>
                  <a:t>: </a:t>
                </a:r>
                <a:r>
                  <a:rPr lang="en-US" sz="2400" dirty="0" err="1"/>
                  <a:t>Không</a:t>
                </a:r>
                <a:r>
                  <a:rPr lang="en-US" sz="2400" dirty="0"/>
                  <a:t> </a:t>
                </a:r>
                <a:r>
                  <a:rPr lang="en-US" sz="2400" dirty="0" err="1"/>
                  <a:t>phụ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thuộc</a:t>
                </a:r>
                <a:r>
                  <a:rPr lang="en-US" sz="2400" dirty="0"/>
                  <a:t> </a:t>
                </a:r>
                <a:r>
                  <a:rPr lang="en-US" sz="2400" dirty="0" err="1"/>
                  <a:t>vào</a:t>
                </a:r>
                <a:r>
                  <a:rPr lang="en-US" sz="2400" dirty="0"/>
                  <a:t> </a:t>
                </a:r>
                <a:r>
                  <a:rPr lang="en-US" sz="2400" b="1" dirty="0" err="1"/>
                  <a:t>hướng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của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𝑺</m:t>
                    </m:r>
                  </m:oMath>
                </a14:m>
                <a:r>
                  <a:rPr lang="en-US" sz="2400" dirty="0"/>
                  <a:t> (</a:t>
                </a:r>
                <a:r>
                  <a:rPr lang="en-US" sz="2400" dirty="0" err="1"/>
                  <a:t>sẽ</a:t>
                </a:r>
                <a:r>
                  <a:rPr lang="en-US" sz="2400" dirty="0"/>
                  <a:t> </a:t>
                </a:r>
                <a:r>
                  <a:rPr lang="en-US" sz="2400" dirty="0" err="1"/>
                  <a:t>nói</a:t>
                </a:r>
                <a:r>
                  <a:rPr lang="en-US" sz="2400" dirty="0"/>
                  <a:t> </a:t>
                </a:r>
                <a:r>
                  <a:rPr lang="en-US" sz="2400" dirty="0" err="1"/>
                  <a:t>đến</a:t>
                </a:r>
                <a:r>
                  <a:rPr lang="en-US" sz="2400" dirty="0"/>
                  <a:t> ở </a:t>
                </a:r>
                <a:r>
                  <a:rPr lang="en-US" sz="2400" dirty="0" err="1"/>
                  <a:t>bài</a:t>
                </a:r>
                <a:r>
                  <a:rPr lang="en-US" sz="2400" dirty="0"/>
                  <a:t> </a:t>
                </a:r>
                <a:r>
                  <a:rPr lang="en-US" sz="2400" dirty="0" err="1"/>
                  <a:t>sau</a:t>
                </a:r>
                <a:r>
                  <a:rPr lang="en-US" sz="2400" dirty="0"/>
                  <a:t>) </a:t>
                </a:r>
                <a:endParaRPr lang="en-US" sz="2400" b="1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  <m:sup/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supHide m:val="on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  <m:sup/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400" dirty="0" err="1"/>
                  <a:t>Có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các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tính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chất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của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tích</a:t>
                </a:r>
                <a:r>
                  <a:rPr lang="en-US" sz="2400" dirty="0"/>
                  <a:t> </a:t>
                </a:r>
                <a:r>
                  <a:rPr lang="en-US" sz="2400" dirty="0" err="1"/>
                  <a:t>phân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kép</a:t>
                </a:r>
                <a:endParaRPr lang="en-US" sz="2400" dirty="0"/>
              </a:p>
            </p:txBody>
          </p:sp>
        </mc:Choice>
        <mc:Fallback>
          <p:sp>
            <p:nvSpPr>
              <p:cNvPr id="2" name="Hộp Văn bản 1">
                <a:extLst>
                  <a:ext uri="{FF2B5EF4-FFF2-40B4-BE49-F238E27FC236}">
                    <a16:creationId xmlns:a16="http://schemas.microsoft.com/office/drawing/2014/main" id="{6C4FB8E4-BA90-E443-1F97-F488651B50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541" y="798386"/>
                <a:ext cx="9611054" cy="3362587"/>
              </a:xfrm>
              <a:prstGeom prst="rect">
                <a:avLst/>
              </a:prstGeom>
              <a:blipFill>
                <a:blip r:embed="rId3"/>
                <a:stretch>
                  <a:fillRect l="-951" b="-3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105129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/>
          <p:nvPr/>
        </p:nvSpPr>
        <p:spPr>
          <a:xfrm>
            <a:off x="985621" y="129842"/>
            <a:ext cx="4117691" cy="711450"/>
          </a:xfrm>
          <a:custGeom>
            <a:avLst/>
            <a:gdLst>
              <a:gd name="connsiteX0" fmla="*/ 0 w 4476750"/>
              <a:gd name="connsiteY0" fmla="*/ 0 h 838200"/>
              <a:gd name="connsiteX1" fmla="*/ 4476750 w 4476750"/>
              <a:gd name="connsiteY1" fmla="*/ 0 h 838200"/>
              <a:gd name="connsiteX2" fmla="*/ 4476750 w 4476750"/>
              <a:gd name="connsiteY2" fmla="*/ 838200 h 838200"/>
              <a:gd name="connsiteX3" fmla="*/ 0 w 4476750"/>
              <a:gd name="connsiteY3" fmla="*/ 8382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6750" h="838200">
                <a:moveTo>
                  <a:pt x="0" y="0"/>
                </a:moveTo>
                <a:lnTo>
                  <a:pt x="4476750" y="0"/>
                </a:lnTo>
                <a:lnTo>
                  <a:pt x="4476750" y="838200"/>
                </a:lnTo>
                <a:lnTo>
                  <a:pt x="0" y="838200"/>
                </a:lnTo>
                <a:close/>
              </a:path>
            </a:pathLst>
          </a:custGeom>
          <a:solidFill>
            <a:srgbClr val="FFCB6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7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 txBox="1"/>
          <p:nvPr/>
        </p:nvSpPr>
        <p:spPr>
          <a:xfrm>
            <a:off x="135135" y="-231495"/>
            <a:ext cx="89639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9600" spc="0" baseline="0" dirty="0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2</a:t>
            </a:r>
            <a:endParaRPr lang="vi-VN" sz="9600" spc="0" baseline="0" dirty="0">
              <a:solidFill>
                <a:srgbClr val="611817"/>
              </a:solidFill>
              <a:latin typeface="+mj-lt"/>
              <a:cs typeface="Arial"/>
              <a:sym typeface="Arial"/>
              <a:rtl val="0"/>
            </a:endParaRPr>
          </a:p>
        </p:txBody>
      </p:sp>
      <p:sp>
        <p:nvSpPr>
          <p:cNvPr id="9" name="Đồ họa 4">
            <a:extLst>
              <a:ext uri="{FF2B5EF4-FFF2-40B4-BE49-F238E27FC236}">
                <a16:creationId xmlns:a16="http://schemas.microsoft.com/office/drawing/2014/main" id="{AC4EAB12-2A9A-4D25-95BE-CFD905FFCDD3}"/>
              </a:ext>
            </a:extLst>
          </p:cNvPr>
          <p:cNvSpPr/>
          <p:nvPr/>
        </p:nvSpPr>
        <p:spPr>
          <a:xfrm>
            <a:off x="719804" y="300799"/>
            <a:ext cx="4678108" cy="898493"/>
          </a:xfrm>
          <a:custGeom>
            <a:avLst/>
            <a:gdLst>
              <a:gd name="connsiteX0" fmla="*/ 0 w 4678108"/>
              <a:gd name="connsiteY0" fmla="*/ 0 h 898493"/>
              <a:gd name="connsiteX1" fmla="*/ 4678109 w 4678108"/>
              <a:gd name="connsiteY1" fmla="*/ 0 h 898493"/>
              <a:gd name="connsiteX2" fmla="*/ 4678109 w 4678108"/>
              <a:gd name="connsiteY2" fmla="*/ 898493 h 898493"/>
              <a:gd name="connsiteX3" fmla="*/ 0 w 4678108"/>
              <a:gd name="connsiteY3" fmla="*/ 898493 h 898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78108" h="898493">
                <a:moveTo>
                  <a:pt x="0" y="0"/>
                </a:moveTo>
                <a:lnTo>
                  <a:pt x="4678109" y="0"/>
                </a:lnTo>
                <a:lnTo>
                  <a:pt x="4678109" y="898493"/>
                </a:lnTo>
                <a:lnTo>
                  <a:pt x="0" y="898493"/>
                </a:lnTo>
                <a:close/>
              </a:path>
            </a:pathLst>
          </a:custGeom>
          <a:noFill/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10" name="Đồ họa 4">
            <a:extLst>
              <a:ext uri="{FF2B5EF4-FFF2-40B4-BE49-F238E27FC236}">
                <a16:creationId xmlns:a16="http://schemas.microsoft.com/office/drawing/2014/main" id="{23D1F212-2C64-40F3-914B-8EFD4765C29F}"/>
              </a:ext>
            </a:extLst>
          </p:cNvPr>
          <p:cNvSpPr txBox="1"/>
          <p:nvPr/>
        </p:nvSpPr>
        <p:spPr>
          <a:xfrm>
            <a:off x="1026466" y="202504"/>
            <a:ext cx="19928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Cách</a:t>
            </a:r>
            <a:r>
              <a:rPr lang="en-US" sz="2800" b="1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tính</a:t>
            </a:r>
            <a:endParaRPr lang="vi-VN" sz="2800" b="1" spc="0" baseline="0" dirty="0">
              <a:solidFill>
                <a:srgbClr val="611817"/>
              </a:solidFill>
              <a:cs typeface="Arial"/>
              <a:sym typeface="Arial"/>
              <a:rtl val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Hộp Văn bản 3">
                <a:extLst>
                  <a:ext uri="{FF2B5EF4-FFF2-40B4-BE49-F238E27FC236}">
                    <a16:creationId xmlns:a16="http://schemas.microsoft.com/office/drawing/2014/main" id="{9FBA8B49-2EDD-CA92-0FAA-E400501FB2C4}"/>
                  </a:ext>
                </a:extLst>
              </p:cNvPr>
              <p:cNvSpPr txBox="1"/>
              <p:nvPr/>
            </p:nvSpPr>
            <p:spPr>
              <a:xfrm>
                <a:off x="985621" y="874833"/>
                <a:ext cx="9611054" cy="24868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400" b="1" dirty="0">
                    <a:solidFill>
                      <a:srgbClr val="FF0000"/>
                    </a:solidFill>
                  </a:rPr>
                  <a:t>Trường </a:t>
                </a:r>
                <a:r>
                  <a:rPr lang="en-US" sz="2400" b="1" dirty="0" err="1">
                    <a:solidFill>
                      <a:srgbClr val="FF0000"/>
                    </a:solidFill>
                  </a:rPr>
                  <a:t>hợp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b="1" dirty="0" err="1">
                    <a:solidFill>
                      <a:srgbClr val="FF0000"/>
                    </a:solidFill>
                  </a:rPr>
                  <a:t>tổng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b="1" dirty="0" err="1">
                    <a:solidFill>
                      <a:srgbClr val="FF0000"/>
                    </a:solidFill>
                  </a:rPr>
                  <a:t>quát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: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dirty="0" err="1"/>
                  <a:t>Với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: </m:t>
                    </m:r>
                    <m:acc>
                      <m:accPr>
                        <m:chr m:val="⃗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acc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⃗"/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e>
                    </m:acc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⃗"/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𝒋</m:t>
                        </m:r>
                      </m:e>
                    </m:acc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𝑧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⃗"/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</m:e>
                    </m:acc>
                  </m:oMath>
                </a14:m>
                <a:r>
                  <a:rPr lang="en-US" sz="2400" dirty="0"/>
                  <a:t> </a:t>
                </a:r>
                <a:r>
                  <a:rPr lang="en-US" sz="2400" dirty="0" err="1"/>
                  <a:t>và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/>
                            <a:sym typeface="Arial"/>
                            <a:rtl val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/>
                            <a:sym typeface="Arial"/>
                            <a:rtl val="0"/>
                          </a:rPr>
                          <m:t>𝑢</m:t>
                        </m:r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/>
                            <a:sym typeface="Arial"/>
                            <a:rtl val="0"/>
                          </a:rPr>
                          <m:t>,</m:t>
                        </m:r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/>
                            <a:sym typeface="Arial"/>
                            <a:rtl val="0"/>
                          </a:rPr>
                          <m:t>𝑣</m:t>
                        </m:r>
                      </m:e>
                    </m:d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/>
                        <a:sym typeface="Arial"/>
                        <a:rtl val="0"/>
                      </a:rPr>
                      <m:t>∈</m:t>
                    </m:r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/>
                        <a:sym typeface="Arial"/>
                        <a:rtl val="0"/>
                      </a:rPr>
                      <m:t>𝐷</m:t>
                    </m:r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/>
                        <a:sym typeface="Arial"/>
                        <a:rtl val="0"/>
                      </a:rPr>
                      <m:t>⊂</m:t>
                    </m:r>
                    <m:sSup>
                      <m:sSup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/>
                            <a:sym typeface="Arial"/>
                            <a:rtl val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/>
                            <a:sym typeface="Arial"/>
                            <a:rtl val="0"/>
                          </a:rPr>
                          <m:t>𝑅</m:t>
                        </m:r>
                      </m:e>
                      <m:sup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/>
                            <a:sym typeface="Arial"/>
                            <a:rtl val="0"/>
                          </a:rPr>
                          <m:t>2</m:t>
                        </m:r>
                      </m:sup>
                    </m:sSup>
                  </m:oMath>
                </a14:m>
                <a:endParaRPr lang="en-US" sz="2400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∬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  <m:sup/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𝑑𝑆</m:t>
                          </m:r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∬"/>
                          <m:supHide m:val="on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𝑢𝑣</m:t>
                              </m:r>
                            </m:sub>
                          </m:sSub>
                        </m:sub>
                        <m:sup/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),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),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  <m:d>
                            <m:dPr>
                              <m:begChr m:val="|"/>
                              <m:endChr m:val="|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d>
                          <m:r>
                            <m:rPr>
                              <m:brk m:alnAt="7"/>
                            </m:rPr>
                            <a:rPr lang="en-US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𝑢𝑑𝑣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4" name="Hộp Văn bản 3">
                <a:extLst>
                  <a:ext uri="{FF2B5EF4-FFF2-40B4-BE49-F238E27FC236}">
                    <a16:creationId xmlns:a16="http://schemas.microsoft.com/office/drawing/2014/main" id="{9FBA8B49-2EDD-CA92-0FAA-E400501FB2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5621" y="874833"/>
                <a:ext cx="9611054" cy="2486899"/>
              </a:xfrm>
              <a:prstGeom prst="rect">
                <a:avLst/>
              </a:prstGeom>
              <a:blipFill>
                <a:blip r:embed="rId3"/>
                <a:stretch>
                  <a:fillRect l="-10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44889510"/>
      </p:ext>
    </p:extLst>
  </p:cSld>
  <p:clrMapOvr>
    <a:masterClrMapping/>
  </p:clrMapOvr>
</p:sld>
</file>

<file path=ppt/theme/theme1.xml><?xml version="1.0" encoding="utf-8"?>
<a:theme xmlns:a="http://schemas.openxmlformats.org/drawingml/2006/main" name="Chủ đề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3 Tùy chỉnh">
      <a:majorFont>
        <a:latin typeface="UTM Neutra"/>
        <a:ea typeface=""/>
        <a:cs typeface=""/>
      </a:majorFont>
      <a:minorFont>
        <a:latin typeface="UTM Av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BF0C8FC0F933E4B89EE90CEDA44C89A" ma:contentTypeVersion="4" ma:contentTypeDescription="Create a new document." ma:contentTypeScope="" ma:versionID="89bb5dca7a2874a2793b56936aa1e6f3">
  <xsd:schema xmlns:xsd="http://www.w3.org/2001/XMLSchema" xmlns:xs="http://www.w3.org/2001/XMLSchema" xmlns:p="http://schemas.microsoft.com/office/2006/metadata/properties" xmlns:ns2="6305e8c3-3bfe-43c6-994b-2fc4fb1a27c8" xmlns:ns3="9d916a09-66d7-4e1b-bb82-ff79cc1fdbd9" targetNamespace="http://schemas.microsoft.com/office/2006/metadata/properties" ma:root="true" ma:fieldsID="b6071a5184a60fa5745c14bf0e05dee5" ns2:_="" ns3:_="">
    <xsd:import namespace="6305e8c3-3bfe-43c6-994b-2fc4fb1a27c8"/>
    <xsd:import namespace="9d916a09-66d7-4e1b-bb82-ff79cc1fdbd9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305e8c3-3bfe-43c6-994b-2fc4fb1a27c8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d916a09-66d7-4e1b-bb82-ff79cc1fdbd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3ACE1A81-E73C-4917-9D39-4D85FE78C85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E29358B-85B5-4454-8A0A-6557D589547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305e8c3-3bfe-43c6-994b-2fc4fb1a27c8"/>
    <ds:schemaRef ds:uri="9d916a09-66d7-4e1b-bb82-ff79cc1fdbd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541D01C-C9BA-4FDB-8DC9-33E8C5641915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purl.org/dc/elements/1.1/"/>
    <ds:schemaRef ds:uri="http://www.w3.org/XML/1998/namespace"/>
    <ds:schemaRef ds:uri="d48df407-15be-4779-84ef-114d0147cf1c"/>
    <ds:schemaRef ds:uri="http://schemas.microsoft.com/office/2006/metadata/properties"/>
    <ds:schemaRef ds:uri="http://schemas.microsoft.com/office/infopath/2007/PartnerControls"/>
    <ds:schemaRef ds:uri="7613453e-b664-42a9-81b9-958644d46fda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5259</TotalTime>
  <Words>692</Words>
  <Application>Microsoft Office PowerPoint</Application>
  <PresentationFormat>Màn hình rộng</PresentationFormat>
  <Paragraphs>100</Paragraphs>
  <Slides>21</Slides>
  <Notes>1</Notes>
  <HiddenSlides>0</HiddenSlides>
  <MMClips>0</MMClips>
  <ScaleCrop>false</ScaleCrop>
  <HeadingPairs>
    <vt:vector size="6" baseType="variant">
      <vt:variant>
        <vt:lpstr>Phông được Dùng</vt:lpstr>
      </vt:variant>
      <vt:variant>
        <vt:i4>5</vt:i4>
      </vt:variant>
      <vt:variant>
        <vt:lpstr>Chủ đề</vt:lpstr>
      </vt:variant>
      <vt:variant>
        <vt:i4>1</vt:i4>
      </vt:variant>
      <vt:variant>
        <vt:lpstr>Tiêu đề Bản chiếu</vt:lpstr>
      </vt:variant>
      <vt:variant>
        <vt:i4>21</vt:i4>
      </vt:variant>
    </vt:vector>
  </HeadingPairs>
  <TitlesOfParts>
    <vt:vector size="27" baseType="lpstr">
      <vt:lpstr>UTM Neutra</vt:lpstr>
      <vt:lpstr>Arial</vt:lpstr>
      <vt:lpstr>Cambria Math</vt:lpstr>
      <vt:lpstr>Calibri</vt:lpstr>
      <vt:lpstr>UTM Avo</vt:lpstr>
      <vt:lpstr>Chủ đề Office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Bản trình bày PowerPoint</dc:title>
  <dc:creator>Pham Thi Hong Hanh 20204546</dc:creator>
  <cp:lastModifiedBy>Ngo Ngoc Sam 20215469</cp:lastModifiedBy>
  <cp:revision>97</cp:revision>
  <dcterms:created xsi:type="dcterms:W3CDTF">2021-06-21T02:03:11Z</dcterms:created>
  <dcterms:modified xsi:type="dcterms:W3CDTF">2023-06-26T08:04:10Z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0x0101003BF0C8FC0F933E4B89EE90CEDA44C89A</vt:lpwstr>
  </property>
</Properties>
</file>